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5"/>
  </p:notesMasterIdLst>
  <p:sldIdLst>
    <p:sldId id="257" r:id="rId2"/>
    <p:sldId id="260" r:id="rId3"/>
    <p:sldId id="278" r:id="rId4"/>
    <p:sldId id="279" r:id="rId5"/>
    <p:sldId id="280" r:id="rId6"/>
    <p:sldId id="282" r:id="rId7"/>
    <p:sldId id="284" r:id="rId8"/>
    <p:sldId id="261" r:id="rId9"/>
    <p:sldId id="266" r:id="rId10"/>
    <p:sldId id="269" r:id="rId11"/>
    <p:sldId id="287" r:id="rId12"/>
    <p:sldId id="288" r:id="rId13"/>
    <p:sldId id="270" r:id="rId14"/>
    <p:sldId id="289" r:id="rId15"/>
    <p:sldId id="271" r:id="rId16"/>
    <p:sldId id="290" r:id="rId17"/>
    <p:sldId id="272" r:id="rId18"/>
    <p:sldId id="291" r:id="rId19"/>
    <p:sldId id="267" r:id="rId20"/>
    <p:sldId id="292" r:id="rId21"/>
    <p:sldId id="293" r:id="rId22"/>
    <p:sldId id="294" r:id="rId23"/>
    <p:sldId id="273" r:id="rId24"/>
    <p:sldId id="295" r:id="rId25"/>
    <p:sldId id="296" r:id="rId26"/>
    <p:sldId id="297" r:id="rId27"/>
    <p:sldId id="274" r:id="rId28"/>
    <p:sldId id="298" r:id="rId29"/>
    <p:sldId id="268" r:id="rId30"/>
    <p:sldId id="275" r:id="rId31"/>
    <p:sldId id="285" r:id="rId32"/>
    <p:sldId id="286" r:id="rId33"/>
    <p:sldId id="265" r:id="rId3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C3D28B4-55C4-0B42-A415-416A252D299B}" v="581" dt="2021-06-13T10:45:22.76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339"/>
    <p:restoredTop sz="93844" autoAdjust="0"/>
  </p:normalViewPr>
  <p:slideViewPr>
    <p:cSldViewPr snapToGrid="0">
      <p:cViewPr varScale="1">
        <p:scale>
          <a:sx n="72" d="100"/>
          <a:sy n="72" d="100"/>
        </p:scale>
        <p:origin x="90" y="5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40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17867C-88CC-4D0F-B4AE-DCF482E741ED}" type="datetimeFigureOut">
              <a:rPr lang="ko-KR" altLang="en-US" smtClean="0"/>
              <a:t>2021-07-30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B79F95-7C31-4942-954E-F5833FA0B6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23862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B79F95-7C31-4942-954E-F5833FA0B6D8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45823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B79F95-7C31-4942-954E-F5833FA0B6D8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4151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B79F95-7C31-4942-954E-F5833FA0B6D8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60791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B79F95-7C31-4942-954E-F5833FA0B6D8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22594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87A488-C3A1-4384-A7E8-F53C40E46E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F28C350-8FC3-4A0C-BC61-B856DBD850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FFB7719-81FA-4CDD-9DEF-3A82002869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F0677-835B-48E0-AA93-37C96BF87C6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2021-07-30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497F2D2-6437-49F7-8A92-3DC7516433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091EF1A-C335-4173-A5F3-7DE515B60B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0806F-9307-4DF2-86D4-082F4A1374A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75427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417FD9-5192-4255-ABAB-797C6491E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E7123FE-C8C9-4D2C-9EA4-8C43D1B965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48266A1-164B-4315-B11D-F6D75E404C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F0677-835B-48E0-AA93-37C96BF87C6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2021-07-30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7CE2209-BD16-44B6-BAB5-77823D5AF4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6C31DEF-F13D-4F67-A93D-05A8D36B9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0806F-9307-4DF2-86D4-082F4A1374A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80106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E461DBD-0185-4B85-8E3B-6E51334B4A2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130931A-48C5-4F73-8647-55BFCF1158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1769B12-40D2-4B26-A06B-131747F660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F0677-835B-48E0-AA93-37C96BF87C6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2021-07-30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A13785E-B9AF-4310-86CC-430ECCF042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EF5D287-B45B-4A74-8472-1303D2161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0806F-9307-4DF2-86D4-082F4A1374A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97489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929771-A182-41AB-A1A2-510CB95EF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CD870C2-A8CA-475A-AEF5-E27FE5CF01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160DB16-0B2C-410A-AE97-E32C50A15B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F0677-835B-48E0-AA93-37C96BF87C6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2021-07-30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97EC69D-E8AA-4209-8DD7-A0D662839B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1DEEF3F-148F-4DFC-B074-FF92FCCD8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0806F-9307-4DF2-86D4-082F4A1374A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73860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3B4B3B-76EE-450D-8D82-F4C13134E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168AA74-9086-4E9E-96F4-8407375258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07B810-F5FE-4DFC-B825-63A2DFA865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F0677-835B-48E0-AA93-37C96BF87C6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2021-07-30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7469790-52A3-4097-BE5E-DE2DD3B6D0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816DDCE-EE7C-46A8-B51F-C19D17B25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0806F-9307-4DF2-86D4-082F4A1374A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0946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B38A69-3D29-4C24-9ECB-273920ED2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82948EE-F6AB-4E87-8EF2-45C98D8699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87F2E9A-AE86-4D7F-8EFA-EC9B017943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5761406-AB24-4F59-BE3B-81085D6358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F0677-835B-48E0-AA93-37C96BF87C6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2021-07-30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5811B04-A60B-4F93-9AAD-590EA90910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D841D0B-524A-4232-A9D9-827D87E66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0806F-9307-4DF2-86D4-082F4A1374A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80173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E84E8B-0547-4066-B7CE-6F8D5AD84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A654069-6E10-4D34-AF3F-05C3F3EA8C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0176B67-9CF4-451B-A14B-2414AC27E2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36F0F25-4869-4EA5-81BB-C9C02134F7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CEA45B8-98F1-4504-ACBF-5113C3486E5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03F3173-3B38-4204-A785-C9ADC14572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F0677-835B-48E0-AA93-37C96BF87C6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2021-07-30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A418B22-D4A1-4FE3-8B03-863F6BE102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43789B6-F371-4666-AD6F-2F6FFE5D5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0806F-9307-4DF2-86D4-082F4A1374A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66198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FF9332-9919-4131-B708-5D62596BB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63BC5A0-FDFD-4D25-99FB-38EC58AAB7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F0677-835B-48E0-AA93-37C96BF87C6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2021-07-30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F362264-B167-4223-8A3D-FCAC4B27FD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828EBDC-5098-4891-B3AA-24D537A14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0806F-9307-4DF2-86D4-082F4A1374A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83113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3AF5A5E-7D0D-4121-AFAD-2A2EBFC132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F0677-835B-48E0-AA93-37C96BF87C6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2021-07-30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A95F73F-7974-467D-83AF-1219E2B85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C2FE57D-6A5A-415A-8353-ADC07E417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0806F-9307-4DF2-86D4-082F4A1374A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74196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02F1E6-5C57-410F-B1DB-FA004F50AA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AF4698D-710C-44FB-BBEC-4E688347FF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9322622-E78A-4B02-98DF-758ADB0F13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27475CA-CB40-463D-902C-EC61BEBE35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F0677-835B-48E0-AA93-37C96BF87C6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2021-07-30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7397C47-6A51-4638-85CF-0E4344999A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FAD7F7C-11C5-47D9-B57F-13E5CE3EDA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0806F-9307-4DF2-86D4-082F4A1374A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80895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83160A-E71E-4A86-8DC0-6F7924434A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4609EF7-25DF-46D2-8A40-48F275B718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A422877-E249-4B25-BB86-82CD621BC6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956C9CB-0CC0-4C33-B7F1-1B15AF6B0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F0677-835B-48E0-AA93-37C96BF87C6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2021-07-30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0A7F62D-438E-4EED-AEA1-6F4C2BFFDE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818663A-88E0-437E-8EFA-D67DE3020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0806F-9307-4DF2-86D4-082F4A1374A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70503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2DC770B-F71A-45B2-91A3-0DC28325AC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C3FD713-C052-4CC0-B94B-1E9343F91E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1B4A654-841D-410E-BDBD-F39F18040F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BF0677-835B-48E0-AA93-37C96BF87C6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2021-07-30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7FFFFD6-C0B3-4A47-8BCB-68D8F1F28D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956FF22-54C0-4C03-BD49-D5026B38DA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60806F-9307-4DF2-86D4-082F4A1374A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88578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2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4299736" y="2608581"/>
            <a:ext cx="3931503" cy="733231"/>
          </a:xfrm>
          <a:prstGeom prst="roundRect">
            <a:avLst>
              <a:gd name="adj" fmla="val 0"/>
            </a:avLst>
          </a:prstGeom>
          <a:solidFill>
            <a:srgbClr val="442CA4"/>
          </a:solidFill>
          <a:ln>
            <a:noFill/>
          </a:ln>
          <a:effectLst>
            <a:outerShdw blurRad="444500" dist="101600" dir="2700000" sx="95000" sy="95000" algn="tl" rotWithShape="0">
              <a:prstClr val="black">
                <a:alpha val="4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/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27" name="모서리가 둥근 직사각형 26"/>
          <p:cNvSpPr/>
          <p:nvPr/>
        </p:nvSpPr>
        <p:spPr>
          <a:xfrm>
            <a:off x="8231239" y="2970057"/>
            <a:ext cx="421031" cy="366093"/>
          </a:xfrm>
          <a:prstGeom prst="roundRect">
            <a:avLst>
              <a:gd name="adj" fmla="val 0"/>
            </a:avLst>
          </a:prstGeom>
          <a:solidFill>
            <a:srgbClr val="18C1D4"/>
          </a:solidFill>
          <a:ln>
            <a:noFill/>
          </a:ln>
          <a:effectLst>
            <a:outerShdw blurRad="1524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b="1" dirty="0" smtClean="0">
                <a:solidFill>
                  <a:prstClr val="white"/>
                </a:solidFill>
              </a:rPr>
              <a:t>00</a:t>
            </a:r>
            <a:endParaRPr lang="ko-KR" altLang="en-US" sz="1200" b="1" dirty="0">
              <a:solidFill>
                <a:prstClr val="white"/>
              </a:solidFill>
            </a:endParaRPr>
          </a:p>
        </p:txBody>
      </p:sp>
      <p:sp>
        <p:nvSpPr>
          <p:cNvPr id="30" name="Freeform 14">
            <a:extLst>
              <a:ext uri="{FF2B5EF4-FFF2-40B4-BE49-F238E27FC236}">
                <a16:creationId xmlns:a16="http://schemas.microsoft.com/office/drawing/2014/main" id="{71FB1AD2-DDFF-4D52-B00C-353F96D95BCA}"/>
              </a:ext>
            </a:extLst>
          </p:cNvPr>
          <p:cNvSpPr>
            <a:spLocks/>
          </p:cNvSpPr>
          <p:nvPr/>
        </p:nvSpPr>
        <p:spPr bwMode="auto">
          <a:xfrm>
            <a:off x="4500942" y="2874336"/>
            <a:ext cx="408641" cy="191443"/>
          </a:xfrm>
          <a:custGeom>
            <a:avLst/>
            <a:gdLst>
              <a:gd name="T0" fmla="*/ 2505 w 2522"/>
              <a:gd name="T1" fmla="*/ 978 h 1181"/>
              <a:gd name="T2" fmla="*/ 2162 w 2522"/>
              <a:gd name="T3" fmla="*/ 694 h 1181"/>
              <a:gd name="T4" fmla="*/ 2162 w 2522"/>
              <a:gd name="T5" fmla="*/ 54 h 1181"/>
              <a:gd name="T6" fmla="*/ 2162 w 2522"/>
              <a:gd name="T7" fmla="*/ 44 h 1181"/>
              <a:gd name="T8" fmla="*/ 2155 w 2522"/>
              <a:gd name="T9" fmla="*/ 26 h 1181"/>
              <a:gd name="T10" fmla="*/ 2149 w 2522"/>
              <a:gd name="T11" fmla="*/ 18 h 1181"/>
              <a:gd name="T12" fmla="*/ 2141 w 2522"/>
              <a:gd name="T13" fmla="*/ 13 h 1181"/>
              <a:gd name="T14" fmla="*/ 2123 w 2522"/>
              <a:gd name="T15" fmla="*/ 5 h 1181"/>
              <a:gd name="T16" fmla="*/ 2113 w 2522"/>
              <a:gd name="T17" fmla="*/ 5 h 1181"/>
              <a:gd name="T18" fmla="*/ 1812 w 2522"/>
              <a:gd name="T19" fmla="*/ 5 h 1181"/>
              <a:gd name="T20" fmla="*/ 1802 w 2522"/>
              <a:gd name="T21" fmla="*/ 5 h 1181"/>
              <a:gd name="T22" fmla="*/ 1783 w 2522"/>
              <a:gd name="T23" fmla="*/ 13 h 1181"/>
              <a:gd name="T24" fmla="*/ 1776 w 2522"/>
              <a:gd name="T25" fmla="*/ 18 h 1181"/>
              <a:gd name="T26" fmla="*/ 1770 w 2522"/>
              <a:gd name="T27" fmla="*/ 26 h 1181"/>
              <a:gd name="T28" fmla="*/ 1763 w 2522"/>
              <a:gd name="T29" fmla="*/ 44 h 1181"/>
              <a:gd name="T30" fmla="*/ 1762 w 2522"/>
              <a:gd name="T31" fmla="*/ 54 h 1181"/>
              <a:gd name="T32" fmla="*/ 1762 w 2522"/>
              <a:gd name="T33" fmla="*/ 360 h 1181"/>
              <a:gd name="T34" fmla="*/ 1380 w 2522"/>
              <a:gd name="T35" fmla="*/ 41 h 1181"/>
              <a:gd name="T36" fmla="*/ 1354 w 2522"/>
              <a:gd name="T37" fmla="*/ 23 h 1181"/>
              <a:gd name="T38" fmla="*/ 1295 w 2522"/>
              <a:gd name="T39" fmla="*/ 1 h 1181"/>
              <a:gd name="T40" fmla="*/ 1262 w 2522"/>
              <a:gd name="T41" fmla="*/ 0 h 1181"/>
              <a:gd name="T42" fmla="*/ 1227 w 2522"/>
              <a:gd name="T43" fmla="*/ 1 h 1181"/>
              <a:gd name="T44" fmla="*/ 1168 w 2522"/>
              <a:gd name="T45" fmla="*/ 23 h 1181"/>
              <a:gd name="T46" fmla="*/ 1142 w 2522"/>
              <a:gd name="T47" fmla="*/ 41 h 1181"/>
              <a:gd name="T48" fmla="*/ 17 w 2522"/>
              <a:gd name="T49" fmla="*/ 978 h 1181"/>
              <a:gd name="T50" fmla="*/ 10 w 2522"/>
              <a:gd name="T51" fmla="*/ 985 h 1181"/>
              <a:gd name="T52" fmla="*/ 1 w 2522"/>
              <a:gd name="T53" fmla="*/ 1001 h 1181"/>
              <a:gd name="T54" fmla="*/ 0 w 2522"/>
              <a:gd name="T55" fmla="*/ 1012 h 1181"/>
              <a:gd name="T56" fmla="*/ 0 w 2522"/>
              <a:gd name="T57" fmla="*/ 1023 h 1181"/>
              <a:gd name="T58" fmla="*/ 6 w 2522"/>
              <a:gd name="T59" fmla="*/ 1040 h 1181"/>
              <a:gd name="T60" fmla="*/ 12 w 2522"/>
              <a:gd name="T61" fmla="*/ 1048 h 1181"/>
              <a:gd name="T62" fmla="*/ 108 w 2522"/>
              <a:gd name="T63" fmla="*/ 1164 h 1181"/>
              <a:gd name="T64" fmla="*/ 122 w 2522"/>
              <a:gd name="T65" fmla="*/ 1177 h 1181"/>
              <a:gd name="T66" fmla="*/ 141 w 2522"/>
              <a:gd name="T67" fmla="*/ 1181 h 1181"/>
              <a:gd name="T68" fmla="*/ 160 w 2522"/>
              <a:gd name="T69" fmla="*/ 1181 h 1181"/>
              <a:gd name="T70" fmla="*/ 179 w 2522"/>
              <a:gd name="T71" fmla="*/ 1171 h 1181"/>
              <a:gd name="T72" fmla="*/ 1262 w 2522"/>
              <a:gd name="T73" fmla="*/ 268 h 1181"/>
              <a:gd name="T74" fmla="*/ 2344 w 2522"/>
              <a:gd name="T75" fmla="*/ 1171 h 1181"/>
              <a:gd name="T76" fmla="*/ 2358 w 2522"/>
              <a:gd name="T77" fmla="*/ 1180 h 1181"/>
              <a:gd name="T78" fmla="*/ 2377 w 2522"/>
              <a:gd name="T79" fmla="*/ 1181 h 1181"/>
              <a:gd name="T80" fmla="*/ 2383 w 2522"/>
              <a:gd name="T81" fmla="*/ 1181 h 1181"/>
              <a:gd name="T82" fmla="*/ 2401 w 2522"/>
              <a:gd name="T83" fmla="*/ 1177 h 1181"/>
              <a:gd name="T84" fmla="*/ 2414 w 2522"/>
              <a:gd name="T85" fmla="*/ 1164 h 1181"/>
              <a:gd name="T86" fmla="*/ 2512 w 2522"/>
              <a:gd name="T87" fmla="*/ 1048 h 1181"/>
              <a:gd name="T88" fmla="*/ 2518 w 2522"/>
              <a:gd name="T89" fmla="*/ 1040 h 1181"/>
              <a:gd name="T90" fmla="*/ 2522 w 2522"/>
              <a:gd name="T91" fmla="*/ 1023 h 1181"/>
              <a:gd name="T92" fmla="*/ 2522 w 2522"/>
              <a:gd name="T93" fmla="*/ 1012 h 1181"/>
              <a:gd name="T94" fmla="*/ 2521 w 2522"/>
              <a:gd name="T95" fmla="*/ 1001 h 1181"/>
              <a:gd name="T96" fmla="*/ 2512 w 2522"/>
              <a:gd name="T97" fmla="*/ 985 h 1181"/>
              <a:gd name="T98" fmla="*/ 2505 w 2522"/>
              <a:gd name="T99" fmla="*/ 978 h 11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522" h="1181">
                <a:moveTo>
                  <a:pt x="2505" y="978"/>
                </a:moveTo>
                <a:lnTo>
                  <a:pt x="2162" y="694"/>
                </a:lnTo>
                <a:lnTo>
                  <a:pt x="2162" y="54"/>
                </a:lnTo>
                <a:lnTo>
                  <a:pt x="2162" y="44"/>
                </a:lnTo>
                <a:lnTo>
                  <a:pt x="2155" y="26"/>
                </a:lnTo>
                <a:lnTo>
                  <a:pt x="2149" y="18"/>
                </a:lnTo>
                <a:lnTo>
                  <a:pt x="2141" y="13"/>
                </a:lnTo>
                <a:lnTo>
                  <a:pt x="2123" y="5"/>
                </a:lnTo>
                <a:lnTo>
                  <a:pt x="2113" y="5"/>
                </a:lnTo>
                <a:lnTo>
                  <a:pt x="1812" y="5"/>
                </a:lnTo>
                <a:lnTo>
                  <a:pt x="1802" y="5"/>
                </a:lnTo>
                <a:lnTo>
                  <a:pt x="1783" y="13"/>
                </a:lnTo>
                <a:lnTo>
                  <a:pt x="1776" y="18"/>
                </a:lnTo>
                <a:lnTo>
                  <a:pt x="1770" y="26"/>
                </a:lnTo>
                <a:lnTo>
                  <a:pt x="1763" y="44"/>
                </a:lnTo>
                <a:lnTo>
                  <a:pt x="1762" y="54"/>
                </a:lnTo>
                <a:lnTo>
                  <a:pt x="1762" y="360"/>
                </a:lnTo>
                <a:lnTo>
                  <a:pt x="1380" y="41"/>
                </a:lnTo>
                <a:lnTo>
                  <a:pt x="1354" y="23"/>
                </a:lnTo>
                <a:lnTo>
                  <a:pt x="1295" y="1"/>
                </a:lnTo>
                <a:lnTo>
                  <a:pt x="1262" y="0"/>
                </a:lnTo>
                <a:lnTo>
                  <a:pt x="1227" y="1"/>
                </a:lnTo>
                <a:lnTo>
                  <a:pt x="1168" y="23"/>
                </a:lnTo>
                <a:lnTo>
                  <a:pt x="1142" y="41"/>
                </a:lnTo>
                <a:lnTo>
                  <a:pt x="17" y="978"/>
                </a:lnTo>
                <a:lnTo>
                  <a:pt x="10" y="985"/>
                </a:lnTo>
                <a:lnTo>
                  <a:pt x="1" y="1001"/>
                </a:lnTo>
                <a:lnTo>
                  <a:pt x="0" y="1012"/>
                </a:lnTo>
                <a:lnTo>
                  <a:pt x="0" y="1023"/>
                </a:lnTo>
                <a:lnTo>
                  <a:pt x="6" y="1040"/>
                </a:lnTo>
                <a:lnTo>
                  <a:pt x="12" y="1048"/>
                </a:lnTo>
                <a:lnTo>
                  <a:pt x="108" y="1164"/>
                </a:lnTo>
                <a:lnTo>
                  <a:pt x="122" y="1177"/>
                </a:lnTo>
                <a:lnTo>
                  <a:pt x="141" y="1181"/>
                </a:lnTo>
                <a:lnTo>
                  <a:pt x="160" y="1181"/>
                </a:lnTo>
                <a:lnTo>
                  <a:pt x="179" y="1171"/>
                </a:lnTo>
                <a:lnTo>
                  <a:pt x="1262" y="268"/>
                </a:lnTo>
                <a:lnTo>
                  <a:pt x="2344" y="1171"/>
                </a:lnTo>
                <a:lnTo>
                  <a:pt x="2358" y="1180"/>
                </a:lnTo>
                <a:lnTo>
                  <a:pt x="2377" y="1181"/>
                </a:lnTo>
                <a:lnTo>
                  <a:pt x="2383" y="1181"/>
                </a:lnTo>
                <a:lnTo>
                  <a:pt x="2401" y="1177"/>
                </a:lnTo>
                <a:lnTo>
                  <a:pt x="2414" y="1164"/>
                </a:lnTo>
                <a:lnTo>
                  <a:pt x="2512" y="1048"/>
                </a:lnTo>
                <a:lnTo>
                  <a:pt x="2518" y="1040"/>
                </a:lnTo>
                <a:lnTo>
                  <a:pt x="2522" y="1023"/>
                </a:lnTo>
                <a:lnTo>
                  <a:pt x="2522" y="1012"/>
                </a:lnTo>
                <a:lnTo>
                  <a:pt x="2521" y="1001"/>
                </a:lnTo>
                <a:lnTo>
                  <a:pt x="2512" y="985"/>
                </a:lnTo>
                <a:lnTo>
                  <a:pt x="2505" y="97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cxnSp>
        <p:nvCxnSpPr>
          <p:cNvPr id="55" name="직선 연결선 54"/>
          <p:cNvCxnSpPr/>
          <p:nvPr/>
        </p:nvCxnSpPr>
        <p:spPr>
          <a:xfrm rot="5400000">
            <a:off x="6732770" y="4973779"/>
            <a:ext cx="3816000" cy="0"/>
          </a:xfrm>
          <a:prstGeom prst="line">
            <a:avLst/>
          </a:prstGeom>
          <a:ln>
            <a:solidFill>
              <a:srgbClr val="18C1D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/>
          <p:cNvCxnSpPr/>
          <p:nvPr/>
        </p:nvCxnSpPr>
        <p:spPr>
          <a:xfrm>
            <a:off x="0" y="3323450"/>
            <a:ext cx="5400000" cy="0"/>
          </a:xfrm>
          <a:prstGeom prst="line">
            <a:avLst/>
          </a:prstGeom>
          <a:ln>
            <a:solidFill>
              <a:srgbClr val="442C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42F2F1C9-3848-42F6-A2F7-98F2F240BEE4}"/>
              </a:ext>
            </a:extLst>
          </p:cNvPr>
          <p:cNvSpPr/>
          <p:nvPr/>
        </p:nvSpPr>
        <p:spPr>
          <a:xfrm>
            <a:off x="3290145" y="4025339"/>
            <a:ext cx="4941094" cy="112441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r">
              <a:lnSpc>
                <a:spcPct val="150000"/>
              </a:lnSpc>
              <a:defRPr/>
            </a:pPr>
            <a:r>
              <a:rPr lang="en-US" altLang="ko-KR" sz="3600" b="1" i="1" kern="0" dirty="0" err="1">
                <a:ea typeface="맑은 고딕"/>
              </a:rPr>
              <a:t>전문병원</a:t>
            </a:r>
            <a:r>
              <a:rPr lang="en-US" altLang="ko-KR" sz="3600" b="1" i="1" kern="0" dirty="0">
                <a:ea typeface="맑은 고딕"/>
              </a:rPr>
              <a:t> </a:t>
            </a:r>
            <a:r>
              <a:rPr lang="en-US" altLang="ko-KR" sz="3600" b="1" i="1" kern="0" dirty="0" err="1">
                <a:ea typeface="맑은 고딕"/>
              </a:rPr>
              <a:t>지정</a:t>
            </a:r>
            <a:r>
              <a:rPr lang="en-US" altLang="ko-KR" sz="3600" b="1" i="1" kern="0" dirty="0">
                <a:ea typeface="맑은 고딕"/>
              </a:rPr>
              <a:t> </a:t>
            </a:r>
            <a:r>
              <a:rPr lang="en-US" altLang="ko-KR" sz="3600" b="1" i="1" kern="0" dirty="0" err="1">
                <a:ea typeface="맑은 고딕"/>
              </a:rPr>
              <a:t>현황</a:t>
            </a:r>
            <a:endParaRPr lang="en-US" altLang="ko-KR" sz="3600" b="1" i="1" kern="0" dirty="0">
              <a:ea typeface="맑은 고딕"/>
            </a:endParaRPr>
          </a:p>
          <a:p>
            <a:pPr algn="r">
              <a:lnSpc>
                <a:spcPct val="150000"/>
              </a:lnSpc>
              <a:defRPr/>
            </a:pPr>
            <a:r>
              <a:rPr lang="en-US" altLang="ko-KR" sz="1000" kern="0" dirty="0" err="1">
                <a:ea typeface="맑은 고딕"/>
              </a:rPr>
              <a:t>팀원</a:t>
            </a:r>
            <a:r>
              <a:rPr lang="en-US" altLang="ko-KR" sz="1000" kern="0" dirty="0">
                <a:ea typeface="맑은 고딕"/>
              </a:rPr>
              <a:t> : </a:t>
            </a:r>
            <a:r>
              <a:rPr lang="en-US" altLang="ko-KR" sz="1000" kern="0" dirty="0" err="1">
                <a:ea typeface="맑은 고딕"/>
              </a:rPr>
              <a:t>안재혁</a:t>
            </a:r>
            <a:r>
              <a:rPr lang="en-US" altLang="ko-KR" sz="1000" kern="0" dirty="0">
                <a:ea typeface="맑은 고딕"/>
              </a:rPr>
              <a:t>, </a:t>
            </a:r>
            <a:r>
              <a:rPr lang="en-US" altLang="ko-KR" sz="1000" kern="0" dirty="0" err="1">
                <a:ea typeface="맑은 고딕"/>
              </a:rPr>
              <a:t>이승직</a:t>
            </a:r>
            <a:r>
              <a:rPr lang="en-US" altLang="ko-KR" sz="1000" kern="0" dirty="0">
                <a:ea typeface="맑은 고딕"/>
              </a:rPr>
              <a:t>, </a:t>
            </a:r>
            <a:r>
              <a:rPr lang="en-US" altLang="ko-KR" sz="1000" kern="0" dirty="0" err="1">
                <a:ea typeface="맑은 고딕"/>
              </a:rPr>
              <a:t>이기정</a:t>
            </a:r>
            <a:r>
              <a:rPr lang="en-US" altLang="ko-KR" sz="1000" kern="0" dirty="0">
                <a:ea typeface="맑은 고딕"/>
              </a:rPr>
              <a:t>, </a:t>
            </a:r>
            <a:r>
              <a:rPr lang="en-US" altLang="ko-KR" sz="1000" kern="0" dirty="0" err="1">
                <a:ea typeface="맑은 고딕"/>
              </a:rPr>
              <a:t>이시형</a:t>
            </a:r>
            <a:r>
              <a:rPr lang="en-US" altLang="ko-KR" sz="1000" kern="0" dirty="0">
                <a:ea typeface="맑은 고딕"/>
              </a:rPr>
              <a:t>, </a:t>
            </a:r>
            <a:r>
              <a:rPr lang="en-US" altLang="ko-KR" sz="1000" kern="0" dirty="0" err="1">
                <a:ea typeface="맑은 고딕"/>
              </a:rPr>
              <a:t>배지왕</a:t>
            </a:r>
            <a:endParaRPr lang="en-US" altLang="ko-KR" sz="1000" kern="0" dirty="0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251664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0" y="206375"/>
            <a:ext cx="11776470" cy="6661654"/>
            <a:chOff x="0" y="206375"/>
            <a:chExt cx="11776470" cy="6661654"/>
          </a:xfrm>
        </p:grpSpPr>
        <p:sp>
          <p:nvSpPr>
            <p:cNvPr id="5" name="모서리가 둥근 직사각형 4"/>
            <p:cNvSpPr/>
            <p:nvPr/>
          </p:nvSpPr>
          <p:spPr>
            <a:xfrm>
              <a:off x="7507756" y="206375"/>
              <a:ext cx="3931503" cy="595437"/>
            </a:xfrm>
            <a:prstGeom prst="roundRect">
              <a:avLst>
                <a:gd name="adj" fmla="val 0"/>
              </a:avLst>
            </a:prstGeom>
            <a:solidFill>
              <a:srgbClr val="442CA4"/>
            </a:solidFill>
            <a:ln>
              <a:noFill/>
            </a:ln>
            <a:effectLst>
              <a:outerShdw blurRad="444500" dist="101600" dir="2700000" sx="95000" sy="95000" algn="tl" rotWithShape="0">
                <a:prstClr val="black">
                  <a:alpha val="4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2"/>
              <a:r>
                <a:rPr lang="en-US" altLang="ko-KR" b="1">
                  <a:solidFill>
                    <a:prstClr val="white"/>
                  </a:solidFill>
                </a:rPr>
                <a:t>Contents</a:t>
              </a:r>
              <a:endParaRPr lang="ko-KR" altLang="en-US" b="1">
                <a:solidFill>
                  <a:prstClr val="white"/>
                </a:solidFill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11437620" y="501515"/>
              <a:ext cx="338850" cy="294635"/>
            </a:xfrm>
            <a:prstGeom prst="rect">
              <a:avLst/>
            </a:prstGeom>
            <a:solidFill>
              <a:srgbClr val="18C1D4"/>
            </a:solidFill>
            <a:ln>
              <a:noFill/>
            </a:ln>
            <a:effectLst>
              <a:outerShdw blurRad="1524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sz="1200" b="1" dirty="0" smtClean="0">
                  <a:solidFill>
                    <a:prstClr val="white"/>
                  </a:solidFill>
                </a:rPr>
                <a:t>09</a:t>
              </a:r>
              <a:endParaRPr lang="ko-KR" altLang="en-US" sz="1200" b="1" dirty="0">
                <a:solidFill>
                  <a:prstClr val="white"/>
                </a:solidFill>
              </a:endParaRPr>
            </a:p>
          </p:txBody>
        </p:sp>
        <p:sp>
          <p:nvSpPr>
            <p:cNvPr id="30" name="Freeform 14">
              <a:extLst>
                <a:ext uri="{FF2B5EF4-FFF2-40B4-BE49-F238E27FC236}">
                  <a16:creationId xmlns:a16="http://schemas.microsoft.com/office/drawing/2014/main" id="{71FB1AD2-DDFF-4D52-B00C-353F96D95BCA}"/>
                </a:ext>
              </a:extLst>
            </p:cNvPr>
            <p:cNvSpPr>
              <a:spLocks/>
            </p:cNvSpPr>
            <p:nvPr/>
          </p:nvSpPr>
          <p:spPr bwMode="auto">
            <a:xfrm>
              <a:off x="7822598" y="405793"/>
              <a:ext cx="408641" cy="191443"/>
            </a:xfrm>
            <a:custGeom>
              <a:avLst/>
              <a:gdLst>
                <a:gd name="T0" fmla="*/ 2505 w 2522"/>
                <a:gd name="T1" fmla="*/ 978 h 1181"/>
                <a:gd name="T2" fmla="*/ 2162 w 2522"/>
                <a:gd name="T3" fmla="*/ 694 h 1181"/>
                <a:gd name="T4" fmla="*/ 2162 w 2522"/>
                <a:gd name="T5" fmla="*/ 54 h 1181"/>
                <a:gd name="T6" fmla="*/ 2162 w 2522"/>
                <a:gd name="T7" fmla="*/ 44 h 1181"/>
                <a:gd name="T8" fmla="*/ 2155 w 2522"/>
                <a:gd name="T9" fmla="*/ 26 h 1181"/>
                <a:gd name="T10" fmla="*/ 2149 w 2522"/>
                <a:gd name="T11" fmla="*/ 18 h 1181"/>
                <a:gd name="T12" fmla="*/ 2141 w 2522"/>
                <a:gd name="T13" fmla="*/ 13 h 1181"/>
                <a:gd name="T14" fmla="*/ 2123 w 2522"/>
                <a:gd name="T15" fmla="*/ 5 h 1181"/>
                <a:gd name="T16" fmla="*/ 2113 w 2522"/>
                <a:gd name="T17" fmla="*/ 5 h 1181"/>
                <a:gd name="T18" fmla="*/ 1812 w 2522"/>
                <a:gd name="T19" fmla="*/ 5 h 1181"/>
                <a:gd name="T20" fmla="*/ 1802 w 2522"/>
                <a:gd name="T21" fmla="*/ 5 h 1181"/>
                <a:gd name="T22" fmla="*/ 1783 w 2522"/>
                <a:gd name="T23" fmla="*/ 13 h 1181"/>
                <a:gd name="T24" fmla="*/ 1776 w 2522"/>
                <a:gd name="T25" fmla="*/ 18 h 1181"/>
                <a:gd name="T26" fmla="*/ 1770 w 2522"/>
                <a:gd name="T27" fmla="*/ 26 h 1181"/>
                <a:gd name="T28" fmla="*/ 1763 w 2522"/>
                <a:gd name="T29" fmla="*/ 44 h 1181"/>
                <a:gd name="T30" fmla="*/ 1762 w 2522"/>
                <a:gd name="T31" fmla="*/ 54 h 1181"/>
                <a:gd name="T32" fmla="*/ 1762 w 2522"/>
                <a:gd name="T33" fmla="*/ 360 h 1181"/>
                <a:gd name="T34" fmla="*/ 1380 w 2522"/>
                <a:gd name="T35" fmla="*/ 41 h 1181"/>
                <a:gd name="T36" fmla="*/ 1354 w 2522"/>
                <a:gd name="T37" fmla="*/ 23 h 1181"/>
                <a:gd name="T38" fmla="*/ 1295 w 2522"/>
                <a:gd name="T39" fmla="*/ 1 h 1181"/>
                <a:gd name="T40" fmla="*/ 1262 w 2522"/>
                <a:gd name="T41" fmla="*/ 0 h 1181"/>
                <a:gd name="T42" fmla="*/ 1227 w 2522"/>
                <a:gd name="T43" fmla="*/ 1 h 1181"/>
                <a:gd name="T44" fmla="*/ 1168 w 2522"/>
                <a:gd name="T45" fmla="*/ 23 h 1181"/>
                <a:gd name="T46" fmla="*/ 1142 w 2522"/>
                <a:gd name="T47" fmla="*/ 41 h 1181"/>
                <a:gd name="T48" fmla="*/ 17 w 2522"/>
                <a:gd name="T49" fmla="*/ 978 h 1181"/>
                <a:gd name="T50" fmla="*/ 10 w 2522"/>
                <a:gd name="T51" fmla="*/ 985 h 1181"/>
                <a:gd name="T52" fmla="*/ 1 w 2522"/>
                <a:gd name="T53" fmla="*/ 1001 h 1181"/>
                <a:gd name="T54" fmla="*/ 0 w 2522"/>
                <a:gd name="T55" fmla="*/ 1012 h 1181"/>
                <a:gd name="T56" fmla="*/ 0 w 2522"/>
                <a:gd name="T57" fmla="*/ 1023 h 1181"/>
                <a:gd name="T58" fmla="*/ 6 w 2522"/>
                <a:gd name="T59" fmla="*/ 1040 h 1181"/>
                <a:gd name="T60" fmla="*/ 12 w 2522"/>
                <a:gd name="T61" fmla="*/ 1048 h 1181"/>
                <a:gd name="T62" fmla="*/ 108 w 2522"/>
                <a:gd name="T63" fmla="*/ 1164 h 1181"/>
                <a:gd name="T64" fmla="*/ 122 w 2522"/>
                <a:gd name="T65" fmla="*/ 1177 h 1181"/>
                <a:gd name="T66" fmla="*/ 141 w 2522"/>
                <a:gd name="T67" fmla="*/ 1181 h 1181"/>
                <a:gd name="T68" fmla="*/ 160 w 2522"/>
                <a:gd name="T69" fmla="*/ 1181 h 1181"/>
                <a:gd name="T70" fmla="*/ 179 w 2522"/>
                <a:gd name="T71" fmla="*/ 1171 h 1181"/>
                <a:gd name="T72" fmla="*/ 1262 w 2522"/>
                <a:gd name="T73" fmla="*/ 268 h 1181"/>
                <a:gd name="T74" fmla="*/ 2344 w 2522"/>
                <a:gd name="T75" fmla="*/ 1171 h 1181"/>
                <a:gd name="T76" fmla="*/ 2358 w 2522"/>
                <a:gd name="T77" fmla="*/ 1180 h 1181"/>
                <a:gd name="T78" fmla="*/ 2377 w 2522"/>
                <a:gd name="T79" fmla="*/ 1181 h 1181"/>
                <a:gd name="T80" fmla="*/ 2383 w 2522"/>
                <a:gd name="T81" fmla="*/ 1181 h 1181"/>
                <a:gd name="T82" fmla="*/ 2401 w 2522"/>
                <a:gd name="T83" fmla="*/ 1177 h 1181"/>
                <a:gd name="T84" fmla="*/ 2414 w 2522"/>
                <a:gd name="T85" fmla="*/ 1164 h 1181"/>
                <a:gd name="T86" fmla="*/ 2512 w 2522"/>
                <a:gd name="T87" fmla="*/ 1048 h 1181"/>
                <a:gd name="T88" fmla="*/ 2518 w 2522"/>
                <a:gd name="T89" fmla="*/ 1040 h 1181"/>
                <a:gd name="T90" fmla="*/ 2522 w 2522"/>
                <a:gd name="T91" fmla="*/ 1023 h 1181"/>
                <a:gd name="T92" fmla="*/ 2522 w 2522"/>
                <a:gd name="T93" fmla="*/ 1012 h 1181"/>
                <a:gd name="T94" fmla="*/ 2521 w 2522"/>
                <a:gd name="T95" fmla="*/ 1001 h 1181"/>
                <a:gd name="T96" fmla="*/ 2512 w 2522"/>
                <a:gd name="T97" fmla="*/ 985 h 1181"/>
                <a:gd name="T98" fmla="*/ 2505 w 2522"/>
                <a:gd name="T99" fmla="*/ 978 h 1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522" h="1181">
                  <a:moveTo>
                    <a:pt x="2505" y="978"/>
                  </a:moveTo>
                  <a:lnTo>
                    <a:pt x="2162" y="694"/>
                  </a:lnTo>
                  <a:lnTo>
                    <a:pt x="2162" y="54"/>
                  </a:lnTo>
                  <a:lnTo>
                    <a:pt x="2162" y="44"/>
                  </a:lnTo>
                  <a:lnTo>
                    <a:pt x="2155" y="26"/>
                  </a:lnTo>
                  <a:lnTo>
                    <a:pt x="2149" y="18"/>
                  </a:lnTo>
                  <a:lnTo>
                    <a:pt x="2141" y="13"/>
                  </a:lnTo>
                  <a:lnTo>
                    <a:pt x="2123" y="5"/>
                  </a:lnTo>
                  <a:lnTo>
                    <a:pt x="2113" y="5"/>
                  </a:lnTo>
                  <a:lnTo>
                    <a:pt x="1812" y="5"/>
                  </a:lnTo>
                  <a:lnTo>
                    <a:pt x="1802" y="5"/>
                  </a:lnTo>
                  <a:lnTo>
                    <a:pt x="1783" y="13"/>
                  </a:lnTo>
                  <a:lnTo>
                    <a:pt x="1776" y="18"/>
                  </a:lnTo>
                  <a:lnTo>
                    <a:pt x="1770" y="26"/>
                  </a:lnTo>
                  <a:lnTo>
                    <a:pt x="1763" y="44"/>
                  </a:lnTo>
                  <a:lnTo>
                    <a:pt x="1762" y="54"/>
                  </a:lnTo>
                  <a:lnTo>
                    <a:pt x="1762" y="360"/>
                  </a:lnTo>
                  <a:lnTo>
                    <a:pt x="1380" y="41"/>
                  </a:lnTo>
                  <a:lnTo>
                    <a:pt x="1354" y="23"/>
                  </a:lnTo>
                  <a:lnTo>
                    <a:pt x="1295" y="1"/>
                  </a:lnTo>
                  <a:lnTo>
                    <a:pt x="1262" y="0"/>
                  </a:lnTo>
                  <a:lnTo>
                    <a:pt x="1227" y="1"/>
                  </a:lnTo>
                  <a:lnTo>
                    <a:pt x="1168" y="23"/>
                  </a:lnTo>
                  <a:lnTo>
                    <a:pt x="1142" y="41"/>
                  </a:lnTo>
                  <a:lnTo>
                    <a:pt x="17" y="978"/>
                  </a:lnTo>
                  <a:lnTo>
                    <a:pt x="10" y="985"/>
                  </a:lnTo>
                  <a:lnTo>
                    <a:pt x="1" y="1001"/>
                  </a:lnTo>
                  <a:lnTo>
                    <a:pt x="0" y="1012"/>
                  </a:lnTo>
                  <a:lnTo>
                    <a:pt x="0" y="1023"/>
                  </a:lnTo>
                  <a:lnTo>
                    <a:pt x="6" y="1040"/>
                  </a:lnTo>
                  <a:lnTo>
                    <a:pt x="12" y="1048"/>
                  </a:lnTo>
                  <a:lnTo>
                    <a:pt x="108" y="1164"/>
                  </a:lnTo>
                  <a:lnTo>
                    <a:pt x="122" y="1177"/>
                  </a:lnTo>
                  <a:lnTo>
                    <a:pt x="141" y="1181"/>
                  </a:lnTo>
                  <a:lnTo>
                    <a:pt x="160" y="1181"/>
                  </a:lnTo>
                  <a:lnTo>
                    <a:pt x="179" y="1171"/>
                  </a:lnTo>
                  <a:lnTo>
                    <a:pt x="1262" y="268"/>
                  </a:lnTo>
                  <a:lnTo>
                    <a:pt x="2344" y="1171"/>
                  </a:lnTo>
                  <a:lnTo>
                    <a:pt x="2358" y="1180"/>
                  </a:lnTo>
                  <a:lnTo>
                    <a:pt x="2377" y="1181"/>
                  </a:lnTo>
                  <a:lnTo>
                    <a:pt x="2383" y="1181"/>
                  </a:lnTo>
                  <a:lnTo>
                    <a:pt x="2401" y="1177"/>
                  </a:lnTo>
                  <a:lnTo>
                    <a:pt x="2414" y="1164"/>
                  </a:lnTo>
                  <a:lnTo>
                    <a:pt x="2512" y="1048"/>
                  </a:lnTo>
                  <a:lnTo>
                    <a:pt x="2518" y="1040"/>
                  </a:lnTo>
                  <a:lnTo>
                    <a:pt x="2522" y="1023"/>
                  </a:lnTo>
                  <a:lnTo>
                    <a:pt x="2522" y="1012"/>
                  </a:lnTo>
                  <a:lnTo>
                    <a:pt x="2521" y="1001"/>
                  </a:lnTo>
                  <a:lnTo>
                    <a:pt x="2512" y="985"/>
                  </a:lnTo>
                  <a:lnTo>
                    <a:pt x="2505" y="97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55" name="직선 연결선 54"/>
            <p:cNvCxnSpPr/>
            <p:nvPr/>
          </p:nvCxnSpPr>
          <p:spPr>
            <a:xfrm rot="5400000">
              <a:off x="8694245" y="3808029"/>
              <a:ext cx="6120000" cy="0"/>
            </a:xfrm>
            <a:prstGeom prst="line">
              <a:avLst/>
            </a:prstGeom>
            <a:ln>
              <a:solidFill>
                <a:srgbClr val="18C1D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 55"/>
            <p:cNvCxnSpPr/>
            <p:nvPr/>
          </p:nvCxnSpPr>
          <p:spPr>
            <a:xfrm>
              <a:off x="0" y="786625"/>
              <a:ext cx="7848000" cy="0"/>
            </a:xfrm>
            <a:prstGeom prst="line">
              <a:avLst/>
            </a:prstGeom>
            <a:ln>
              <a:solidFill>
                <a:srgbClr val="442CA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42F2F1C9-3848-42F6-A2F7-98F2F240BEE4}"/>
              </a:ext>
            </a:extLst>
          </p:cNvPr>
          <p:cNvSpPr/>
          <p:nvPr/>
        </p:nvSpPr>
        <p:spPr>
          <a:xfrm>
            <a:off x="280245" y="234746"/>
            <a:ext cx="700955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ko-KR" altLang="en-US" sz="2400" b="1" i="1" kern="0" dirty="0">
                <a:solidFill>
                  <a:srgbClr val="442CA4"/>
                </a:solidFill>
              </a:rPr>
              <a:t>기능 구현 </a:t>
            </a:r>
            <a:r>
              <a:rPr lang="en-US" altLang="ko-KR" sz="2400" b="1" i="1" kern="0" dirty="0">
                <a:solidFill>
                  <a:srgbClr val="442CA4"/>
                </a:solidFill>
              </a:rPr>
              <a:t>(</a:t>
            </a:r>
            <a:r>
              <a:rPr lang="ko-KR" altLang="en-US" sz="2400" b="1" i="1" kern="0" dirty="0">
                <a:solidFill>
                  <a:srgbClr val="442CA4"/>
                </a:solidFill>
              </a:rPr>
              <a:t>회원관리</a:t>
            </a:r>
            <a:r>
              <a:rPr lang="en-US" altLang="ko-KR" sz="2400" b="1" i="1" kern="0" dirty="0">
                <a:solidFill>
                  <a:srgbClr val="442CA4"/>
                </a:solidFill>
              </a:rPr>
              <a:t>) </a:t>
            </a:r>
            <a:r>
              <a:rPr lang="en-US" altLang="ko-KR" sz="7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JSP TEAM Project</a:t>
            </a:r>
            <a:endParaRPr lang="en-US" altLang="ko-KR" sz="7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BB522AEF-96C1-B540-86D4-CC50480D85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606" y="3024398"/>
            <a:ext cx="8242300" cy="3721100"/>
          </a:xfrm>
          <a:prstGeom prst="rect">
            <a:avLst/>
          </a:prstGeom>
        </p:spPr>
      </p:pic>
      <p:pic>
        <p:nvPicPr>
          <p:cNvPr id="15" name="그림 14" descr="텍스트이(가) 표시된 사진&#10;&#10;자동 생성된 설명">
            <a:extLst>
              <a:ext uri="{FF2B5EF4-FFF2-40B4-BE49-F238E27FC236}">
                <a16:creationId xmlns:a16="http://schemas.microsoft.com/office/drawing/2014/main" id="{FFA28FE0-1C53-364D-AF4C-223AA4900E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441" y="1186316"/>
            <a:ext cx="4325831" cy="1838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683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0" y="206375"/>
            <a:ext cx="11776470" cy="6661654"/>
            <a:chOff x="0" y="206375"/>
            <a:chExt cx="11776470" cy="6661654"/>
          </a:xfrm>
        </p:grpSpPr>
        <p:sp>
          <p:nvSpPr>
            <p:cNvPr id="5" name="모서리가 둥근 직사각형 4"/>
            <p:cNvSpPr/>
            <p:nvPr/>
          </p:nvSpPr>
          <p:spPr>
            <a:xfrm>
              <a:off x="7507756" y="206375"/>
              <a:ext cx="3931503" cy="595437"/>
            </a:xfrm>
            <a:prstGeom prst="roundRect">
              <a:avLst>
                <a:gd name="adj" fmla="val 0"/>
              </a:avLst>
            </a:prstGeom>
            <a:solidFill>
              <a:srgbClr val="442CA4"/>
            </a:solidFill>
            <a:ln>
              <a:noFill/>
            </a:ln>
            <a:effectLst>
              <a:outerShdw blurRad="444500" dist="101600" dir="2700000" sx="95000" sy="95000" algn="tl" rotWithShape="0">
                <a:prstClr val="black">
                  <a:alpha val="4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2"/>
              <a:r>
                <a:rPr lang="en-US" altLang="ko-KR" b="1">
                  <a:solidFill>
                    <a:prstClr val="white"/>
                  </a:solidFill>
                </a:rPr>
                <a:t>Contents</a:t>
              </a:r>
              <a:endParaRPr lang="ko-KR" altLang="en-US" b="1">
                <a:solidFill>
                  <a:prstClr val="white"/>
                </a:solidFill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11437620" y="501515"/>
              <a:ext cx="338850" cy="294635"/>
            </a:xfrm>
            <a:prstGeom prst="rect">
              <a:avLst/>
            </a:prstGeom>
            <a:solidFill>
              <a:srgbClr val="18C1D4"/>
            </a:solidFill>
            <a:ln>
              <a:noFill/>
            </a:ln>
            <a:effectLst>
              <a:outerShdw blurRad="1524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sz="1200" b="1" dirty="0" smtClean="0">
                  <a:solidFill>
                    <a:prstClr val="white"/>
                  </a:solidFill>
                </a:rPr>
                <a:t>10</a:t>
              </a:r>
              <a:endParaRPr lang="ko-KR" altLang="en-US" sz="1200" b="1" dirty="0">
                <a:solidFill>
                  <a:prstClr val="white"/>
                </a:solidFill>
              </a:endParaRPr>
            </a:p>
          </p:txBody>
        </p:sp>
        <p:sp>
          <p:nvSpPr>
            <p:cNvPr id="30" name="Freeform 14">
              <a:extLst>
                <a:ext uri="{FF2B5EF4-FFF2-40B4-BE49-F238E27FC236}">
                  <a16:creationId xmlns:a16="http://schemas.microsoft.com/office/drawing/2014/main" id="{71FB1AD2-DDFF-4D52-B00C-353F96D95BCA}"/>
                </a:ext>
              </a:extLst>
            </p:cNvPr>
            <p:cNvSpPr>
              <a:spLocks/>
            </p:cNvSpPr>
            <p:nvPr/>
          </p:nvSpPr>
          <p:spPr bwMode="auto">
            <a:xfrm>
              <a:off x="7822598" y="405793"/>
              <a:ext cx="408641" cy="191443"/>
            </a:xfrm>
            <a:custGeom>
              <a:avLst/>
              <a:gdLst>
                <a:gd name="T0" fmla="*/ 2505 w 2522"/>
                <a:gd name="T1" fmla="*/ 978 h 1181"/>
                <a:gd name="T2" fmla="*/ 2162 w 2522"/>
                <a:gd name="T3" fmla="*/ 694 h 1181"/>
                <a:gd name="T4" fmla="*/ 2162 w 2522"/>
                <a:gd name="T5" fmla="*/ 54 h 1181"/>
                <a:gd name="T6" fmla="*/ 2162 w 2522"/>
                <a:gd name="T7" fmla="*/ 44 h 1181"/>
                <a:gd name="T8" fmla="*/ 2155 w 2522"/>
                <a:gd name="T9" fmla="*/ 26 h 1181"/>
                <a:gd name="T10" fmla="*/ 2149 w 2522"/>
                <a:gd name="T11" fmla="*/ 18 h 1181"/>
                <a:gd name="T12" fmla="*/ 2141 w 2522"/>
                <a:gd name="T13" fmla="*/ 13 h 1181"/>
                <a:gd name="T14" fmla="*/ 2123 w 2522"/>
                <a:gd name="T15" fmla="*/ 5 h 1181"/>
                <a:gd name="T16" fmla="*/ 2113 w 2522"/>
                <a:gd name="T17" fmla="*/ 5 h 1181"/>
                <a:gd name="T18" fmla="*/ 1812 w 2522"/>
                <a:gd name="T19" fmla="*/ 5 h 1181"/>
                <a:gd name="T20" fmla="*/ 1802 w 2522"/>
                <a:gd name="T21" fmla="*/ 5 h 1181"/>
                <a:gd name="T22" fmla="*/ 1783 w 2522"/>
                <a:gd name="T23" fmla="*/ 13 h 1181"/>
                <a:gd name="T24" fmla="*/ 1776 w 2522"/>
                <a:gd name="T25" fmla="*/ 18 h 1181"/>
                <a:gd name="T26" fmla="*/ 1770 w 2522"/>
                <a:gd name="T27" fmla="*/ 26 h 1181"/>
                <a:gd name="T28" fmla="*/ 1763 w 2522"/>
                <a:gd name="T29" fmla="*/ 44 h 1181"/>
                <a:gd name="T30" fmla="*/ 1762 w 2522"/>
                <a:gd name="T31" fmla="*/ 54 h 1181"/>
                <a:gd name="T32" fmla="*/ 1762 w 2522"/>
                <a:gd name="T33" fmla="*/ 360 h 1181"/>
                <a:gd name="T34" fmla="*/ 1380 w 2522"/>
                <a:gd name="T35" fmla="*/ 41 h 1181"/>
                <a:gd name="T36" fmla="*/ 1354 w 2522"/>
                <a:gd name="T37" fmla="*/ 23 h 1181"/>
                <a:gd name="T38" fmla="*/ 1295 w 2522"/>
                <a:gd name="T39" fmla="*/ 1 h 1181"/>
                <a:gd name="T40" fmla="*/ 1262 w 2522"/>
                <a:gd name="T41" fmla="*/ 0 h 1181"/>
                <a:gd name="T42" fmla="*/ 1227 w 2522"/>
                <a:gd name="T43" fmla="*/ 1 h 1181"/>
                <a:gd name="T44" fmla="*/ 1168 w 2522"/>
                <a:gd name="T45" fmla="*/ 23 h 1181"/>
                <a:gd name="T46" fmla="*/ 1142 w 2522"/>
                <a:gd name="T47" fmla="*/ 41 h 1181"/>
                <a:gd name="T48" fmla="*/ 17 w 2522"/>
                <a:gd name="T49" fmla="*/ 978 h 1181"/>
                <a:gd name="T50" fmla="*/ 10 w 2522"/>
                <a:gd name="T51" fmla="*/ 985 h 1181"/>
                <a:gd name="T52" fmla="*/ 1 w 2522"/>
                <a:gd name="T53" fmla="*/ 1001 h 1181"/>
                <a:gd name="T54" fmla="*/ 0 w 2522"/>
                <a:gd name="T55" fmla="*/ 1012 h 1181"/>
                <a:gd name="T56" fmla="*/ 0 w 2522"/>
                <a:gd name="T57" fmla="*/ 1023 h 1181"/>
                <a:gd name="T58" fmla="*/ 6 w 2522"/>
                <a:gd name="T59" fmla="*/ 1040 h 1181"/>
                <a:gd name="T60" fmla="*/ 12 w 2522"/>
                <a:gd name="T61" fmla="*/ 1048 h 1181"/>
                <a:gd name="T62" fmla="*/ 108 w 2522"/>
                <a:gd name="T63" fmla="*/ 1164 h 1181"/>
                <a:gd name="T64" fmla="*/ 122 w 2522"/>
                <a:gd name="T65" fmla="*/ 1177 h 1181"/>
                <a:gd name="T66" fmla="*/ 141 w 2522"/>
                <a:gd name="T67" fmla="*/ 1181 h 1181"/>
                <a:gd name="T68" fmla="*/ 160 w 2522"/>
                <a:gd name="T69" fmla="*/ 1181 h 1181"/>
                <a:gd name="T70" fmla="*/ 179 w 2522"/>
                <a:gd name="T71" fmla="*/ 1171 h 1181"/>
                <a:gd name="T72" fmla="*/ 1262 w 2522"/>
                <a:gd name="T73" fmla="*/ 268 h 1181"/>
                <a:gd name="T74" fmla="*/ 2344 w 2522"/>
                <a:gd name="T75" fmla="*/ 1171 h 1181"/>
                <a:gd name="T76" fmla="*/ 2358 w 2522"/>
                <a:gd name="T77" fmla="*/ 1180 h 1181"/>
                <a:gd name="T78" fmla="*/ 2377 w 2522"/>
                <a:gd name="T79" fmla="*/ 1181 h 1181"/>
                <a:gd name="T80" fmla="*/ 2383 w 2522"/>
                <a:gd name="T81" fmla="*/ 1181 h 1181"/>
                <a:gd name="T82" fmla="*/ 2401 w 2522"/>
                <a:gd name="T83" fmla="*/ 1177 h 1181"/>
                <a:gd name="T84" fmla="*/ 2414 w 2522"/>
                <a:gd name="T85" fmla="*/ 1164 h 1181"/>
                <a:gd name="T86" fmla="*/ 2512 w 2522"/>
                <a:gd name="T87" fmla="*/ 1048 h 1181"/>
                <a:gd name="T88" fmla="*/ 2518 w 2522"/>
                <a:gd name="T89" fmla="*/ 1040 h 1181"/>
                <a:gd name="T90" fmla="*/ 2522 w 2522"/>
                <a:gd name="T91" fmla="*/ 1023 h 1181"/>
                <a:gd name="T92" fmla="*/ 2522 w 2522"/>
                <a:gd name="T93" fmla="*/ 1012 h 1181"/>
                <a:gd name="T94" fmla="*/ 2521 w 2522"/>
                <a:gd name="T95" fmla="*/ 1001 h 1181"/>
                <a:gd name="T96" fmla="*/ 2512 w 2522"/>
                <a:gd name="T97" fmla="*/ 985 h 1181"/>
                <a:gd name="T98" fmla="*/ 2505 w 2522"/>
                <a:gd name="T99" fmla="*/ 978 h 1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522" h="1181">
                  <a:moveTo>
                    <a:pt x="2505" y="978"/>
                  </a:moveTo>
                  <a:lnTo>
                    <a:pt x="2162" y="694"/>
                  </a:lnTo>
                  <a:lnTo>
                    <a:pt x="2162" y="54"/>
                  </a:lnTo>
                  <a:lnTo>
                    <a:pt x="2162" y="44"/>
                  </a:lnTo>
                  <a:lnTo>
                    <a:pt x="2155" y="26"/>
                  </a:lnTo>
                  <a:lnTo>
                    <a:pt x="2149" y="18"/>
                  </a:lnTo>
                  <a:lnTo>
                    <a:pt x="2141" y="13"/>
                  </a:lnTo>
                  <a:lnTo>
                    <a:pt x="2123" y="5"/>
                  </a:lnTo>
                  <a:lnTo>
                    <a:pt x="2113" y="5"/>
                  </a:lnTo>
                  <a:lnTo>
                    <a:pt x="1812" y="5"/>
                  </a:lnTo>
                  <a:lnTo>
                    <a:pt x="1802" y="5"/>
                  </a:lnTo>
                  <a:lnTo>
                    <a:pt x="1783" y="13"/>
                  </a:lnTo>
                  <a:lnTo>
                    <a:pt x="1776" y="18"/>
                  </a:lnTo>
                  <a:lnTo>
                    <a:pt x="1770" y="26"/>
                  </a:lnTo>
                  <a:lnTo>
                    <a:pt x="1763" y="44"/>
                  </a:lnTo>
                  <a:lnTo>
                    <a:pt x="1762" y="54"/>
                  </a:lnTo>
                  <a:lnTo>
                    <a:pt x="1762" y="360"/>
                  </a:lnTo>
                  <a:lnTo>
                    <a:pt x="1380" y="41"/>
                  </a:lnTo>
                  <a:lnTo>
                    <a:pt x="1354" y="23"/>
                  </a:lnTo>
                  <a:lnTo>
                    <a:pt x="1295" y="1"/>
                  </a:lnTo>
                  <a:lnTo>
                    <a:pt x="1262" y="0"/>
                  </a:lnTo>
                  <a:lnTo>
                    <a:pt x="1227" y="1"/>
                  </a:lnTo>
                  <a:lnTo>
                    <a:pt x="1168" y="23"/>
                  </a:lnTo>
                  <a:lnTo>
                    <a:pt x="1142" y="41"/>
                  </a:lnTo>
                  <a:lnTo>
                    <a:pt x="17" y="978"/>
                  </a:lnTo>
                  <a:lnTo>
                    <a:pt x="10" y="985"/>
                  </a:lnTo>
                  <a:lnTo>
                    <a:pt x="1" y="1001"/>
                  </a:lnTo>
                  <a:lnTo>
                    <a:pt x="0" y="1012"/>
                  </a:lnTo>
                  <a:lnTo>
                    <a:pt x="0" y="1023"/>
                  </a:lnTo>
                  <a:lnTo>
                    <a:pt x="6" y="1040"/>
                  </a:lnTo>
                  <a:lnTo>
                    <a:pt x="12" y="1048"/>
                  </a:lnTo>
                  <a:lnTo>
                    <a:pt x="108" y="1164"/>
                  </a:lnTo>
                  <a:lnTo>
                    <a:pt x="122" y="1177"/>
                  </a:lnTo>
                  <a:lnTo>
                    <a:pt x="141" y="1181"/>
                  </a:lnTo>
                  <a:lnTo>
                    <a:pt x="160" y="1181"/>
                  </a:lnTo>
                  <a:lnTo>
                    <a:pt x="179" y="1171"/>
                  </a:lnTo>
                  <a:lnTo>
                    <a:pt x="1262" y="268"/>
                  </a:lnTo>
                  <a:lnTo>
                    <a:pt x="2344" y="1171"/>
                  </a:lnTo>
                  <a:lnTo>
                    <a:pt x="2358" y="1180"/>
                  </a:lnTo>
                  <a:lnTo>
                    <a:pt x="2377" y="1181"/>
                  </a:lnTo>
                  <a:lnTo>
                    <a:pt x="2383" y="1181"/>
                  </a:lnTo>
                  <a:lnTo>
                    <a:pt x="2401" y="1177"/>
                  </a:lnTo>
                  <a:lnTo>
                    <a:pt x="2414" y="1164"/>
                  </a:lnTo>
                  <a:lnTo>
                    <a:pt x="2512" y="1048"/>
                  </a:lnTo>
                  <a:lnTo>
                    <a:pt x="2518" y="1040"/>
                  </a:lnTo>
                  <a:lnTo>
                    <a:pt x="2522" y="1023"/>
                  </a:lnTo>
                  <a:lnTo>
                    <a:pt x="2522" y="1012"/>
                  </a:lnTo>
                  <a:lnTo>
                    <a:pt x="2521" y="1001"/>
                  </a:lnTo>
                  <a:lnTo>
                    <a:pt x="2512" y="985"/>
                  </a:lnTo>
                  <a:lnTo>
                    <a:pt x="2505" y="97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55" name="직선 연결선 54"/>
            <p:cNvCxnSpPr/>
            <p:nvPr/>
          </p:nvCxnSpPr>
          <p:spPr>
            <a:xfrm rot="5400000">
              <a:off x="8694245" y="3808029"/>
              <a:ext cx="6120000" cy="0"/>
            </a:xfrm>
            <a:prstGeom prst="line">
              <a:avLst/>
            </a:prstGeom>
            <a:ln>
              <a:solidFill>
                <a:srgbClr val="18C1D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 55"/>
            <p:cNvCxnSpPr/>
            <p:nvPr/>
          </p:nvCxnSpPr>
          <p:spPr>
            <a:xfrm>
              <a:off x="0" y="786625"/>
              <a:ext cx="7848000" cy="0"/>
            </a:xfrm>
            <a:prstGeom prst="line">
              <a:avLst/>
            </a:prstGeom>
            <a:ln>
              <a:solidFill>
                <a:srgbClr val="442CA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42F2F1C9-3848-42F6-A2F7-98F2F240BEE4}"/>
              </a:ext>
            </a:extLst>
          </p:cNvPr>
          <p:cNvSpPr/>
          <p:nvPr/>
        </p:nvSpPr>
        <p:spPr>
          <a:xfrm>
            <a:off x="280245" y="234746"/>
            <a:ext cx="700955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ko-KR" altLang="en-US" sz="2400" b="1" i="1" kern="0" dirty="0">
                <a:solidFill>
                  <a:srgbClr val="442CA4"/>
                </a:solidFill>
              </a:rPr>
              <a:t>기능 구현 </a:t>
            </a:r>
            <a:r>
              <a:rPr lang="en-US" altLang="ko-KR" sz="2400" b="1" i="1" kern="0" dirty="0">
                <a:solidFill>
                  <a:srgbClr val="442CA4"/>
                </a:solidFill>
              </a:rPr>
              <a:t>(</a:t>
            </a:r>
            <a:r>
              <a:rPr lang="ko-KR" altLang="en-US" sz="2400" b="1" i="1" kern="0" dirty="0">
                <a:solidFill>
                  <a:srgbClr val="442CA4"/>
                </a:solidFill>
              </a:rPr>
              <a:t>회원관리</a:t>
            </a:r>
            <a:r>
              <a:rPr lang="en-US" altLang="ko-KR" sz="2400" b="1" i="1" kern="0" dirty="0">
                <a:solidFill>
                  <a:srgbClr val="442CA4"/>
                </a:solidFill>
              </a:rPr>
              <a:t>) </a:t>
            </a:r>
            <a:r>
              <a:rPr lang="en-US" altLang="ko-KR" sz="7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JSP TEAM Project</a:t>
            </a:r>
            <a:endParaRPr lang="en-US" altLang="ko-KR" sz="7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0D1510AE-9121-D94F-AFA3-5DBCFDA7AB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2656" y="895829"/>
            <a:ext cx="7847996" cy="5810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551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-159690" y="234746"/>
            <a:ext cx="11776470" cy="6661654"/>
            <a:chOff x="0" y="206375"/>
            <a:chExt cx="11776470" cy="6661654"/>
          </a:xfrm>
        </p:grpSpPr>
        <p:sp>
          <p:nvSpPr>
            <p:cNvPr id="5" name="모서리가 둥근 직사각형 4"/>
            <p:cNvSpPr/>
            <p:nvPr/>
          </p:nvSpPr>
          <p:spPr>
            <a:xfrm>
              <a:off x="7507756" y="206375"/>
              <a:ext cx="3931503" cy="595437"/>
            </a:xfrm>
            <a:prstGeom prst="roundRect">
              <a:avLst>
                <a:gd name="adj" fmla="val 0"/>
              </a:avLst>
            </a:prstGeom>
            <a:solidFill>
              <a:srgbClr val="442CA4"/>
            </a:solidFill>
            <a:ln>
              <a:noFill/>
            </a:ln>
            <a:effectLst>
              <a:outerShdw blurRad="444500" dist="101600" dir="2700000" sx="95000" sy="95000" algn="tl" rotWithShape="0">
                <a:prstClr val="black">
                  <a:alpha val="4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2"/>
              <a:r>
                <a:rPr lang="en-US" altLang="ko-KR" b="1">
                  <a:solidFill>
                    <a:prstClr val="white"/>
                  </a:solidFill>
                </a:rPr>
                <a:t>Contents</a:t>
              </a:r>
              <a:endParaRPr lang="ko-KR" altLang="en-US" b="1">
                <a:solidFill>
                  <a:prstClr val="white"/>
                </a:solidFill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11437620" y="501515"/>
              <a:ext cx="338850" cy="294635"/>
            </a:xfrm>
            <a:prstGeom prst="rect">
              <a:avLst/>
            </a:prstGeom>
            <a:solidFill>
              <a:srgbClr val="18C1D4"/>
            </a:solidFill>
            <a:ln>
              <a:noFill/>
            </a:ln>
            <a:effectLst>
              <a:outerShdw blurRad="1524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sz="1200" b="1" dirty="0" smtClean="0">
                  <a:solidFill>
                    <a:prstClr val="white"/>
                  </a:solidFill>
                </a:rPr>
                <a:t>11</a:t>
              </a:r>
              <a:endParaRPr lang="ko-KR" altLang="en-US" sz="1200" b="1" dirty="0">
                <a:solidFill>
                  <a:prstClr val="white"/>
                </a:solidFill>
              </a:endParaRPr>
            </a:p>
          </p:txBody>
        </p:sp>
        <p:sp>
          <p:nvSpPr>
            <p:cNvPr id="30" name="Freeform 14">
              <a:extLst>
                <a:ext uri="{FF2B5EF4-FFF2-40B4-BE49-F238E27FC236}">
                  <a16:creationId xmlns:a16="http://schemas.microsoft.com/office/drawing/2014/main" id="{71FB1AD2-DDFF-4D52-B00C-353F96D95BCA}"/>
                </a:ext>
              </a:extLst>
            </p:cNvPr>
            <p:cNvSpPr>
              <a:spLocks/>
            </p:cNvSpPr>
            <p:nvPr/>
          </p:nvSpPr>
          <p:spPr bwMode="auto">
            <a:xfrm>
              <a:off x="7822598" y="405793"/>
              <a:ext cx="408641" cy="191443"/>
            </a:xfrm>
            <a:custGeom>
              <a:avLst/>
              <a:gdLst>
                <a:gd name="T0" fmla="*/ 2505 w 2522"/>
                <a:gd name="T1" fmla="*/ 978 h 1181"/>
                <a:gd name="T2" fmla="*/ 2162 w 2522"/>
                <a:gd name="T3" fmla="*/ 694 h 1181"/>
                <a:gd name="T4" fmla="*/ 2162 w 2522"/>
                <a:gd name="T5" fmla="*/ 54 h 1181"/>
                <a:gd name="T6" fmla="*/ 2162 w 2522"/>
                <a:gd name="T7" fmla="*/ 44 h 1181"/>
                <a:gd name="T8" fmla="*/ 2155 w 2522"/>
                <a:gd name="T9" fmla="*/ 26 h 1181"/>
                <a:gd name="T10" fmla="*/ 2149 w 2522"/>
                <a:gd name="T11" fmla="*/ 18 h 1181"/>
                <a:gd name="T12" fmla="*/ 2141 w 2522"/>
                <a:gd name="T13" fmla="*/ 13 h 1181"/>
                <a:gd name="T14" fmla="*/ 2123 w 2522"/>
                <a:gd name="T15" fmla="*/ 5 h 1181"/>
                <a:gd name="T16" fmla="*/ 2113 w 2522"/>
                <a:gd name="T17" fmla="*/ 5 h 1181"/>
                <a:gd name="T18" fmla="*/ 1812 w 2522"/>
                <a:gd name="T19" fmla="*/ 5 h 1181"/>
                <a:gd name="T20" fmla="*/ 1802 w 2522"/>
                <a:gd name="T21" fmla="*/ 5 h 1181"/>
                <a:gd name="T22" fmla="*/ 1783 w 2522"/>
                <a:gd name="T23" fmla="*/ 13 h 1181"/>
                <a:gd name="T24" fmla="*/ 1776 w 2522"/>
                <a:gd name="T25" fmla="*/ 18 h 1181"/>
                <a:gd name="T26" fmla="*/ 1770 w 2522"/>
                <a:gd name="T27" fmla="*/ 26 h 1181"/>
                <a:gd name="T28" fmla="*/ 1763 w 2522"/>
                <a:gd name="T29" fmla="*/ 44 h 1181"/>
                <a:gd name="T30" fmla="*/ 1762 w 2522"/>
                <a:gd name="T31" fmla="*/ 54 h 1181"/>
                <a:gd name="T32" fmla="*/ 1762 w 2522"/>
                <a:gd name="T33" fmla="*/ 360 h 1181"/>
                <a:gd name="T34" fmla="*/ 1380 w 2522"/>
                <a:gd name="T35" fmla="*/ 41 h 1181"/>
                <a:gd name="T36" fmla="*/ 1354 w 2522"/>
                <a:gd name="T37" fmla="*/ 23 h 1181"/>
                <a:gd name="T38" fmla="*/ 1295 w 2522"/>
                <a:gd name="T39" fmla="*/ 1 h 1181"/>
                <a:gd name="T40" fmla="*/ 1262 w 2522"/>
                <a:gd name="T41" fmla="*/ 0 h 1181"/>
                <a:gd name="T42" fmla="*/ 1227 w 2522"/>
                <a:gd name="T43" fmla="*/ 1 h 1181"/>
                <a:gd name="T44" fmla="*/ 1168 w 2522"/>
                <a:gd name="T45" fmla="*/ 23 h 1181"/>
                <a:gd name="T46" fmla="*/ 1142 w 2522"/>
                <a:gd name="T47" fmla="*/ 41 h 1181"/>
                <a:gd name="T48" fmla="*/ 17 w 2522"/>
                <a:gd name="T49" fmla="*/ 978 h 1181"/>
                <a:gd name="T50" fmla="*/ 10 w 2522"/>
                <a:gd name="T51" fmla="*/ 985 h 1181"/>
                <a:gd name="T52" fmla="*/ 1 w 2522"/>
                <a:gd name="T53" fmla="*/ 1001 h 1181"/>
                <a:gd name="T54" fmla="*/ 0 w 2522"/>
                <a:gd name="T55" fmla="*/ 1012 h 1181"/>
                <a:gd name="T56" fmla="*/ 0 w 2522"/>
                <a:gd name="T57" fmla="*/ 1023 h 1181"/>
                <a:gd name="T58" fmla="*/ 6 w 2522"/>
                <a:gd name="T59" fmla="*/ 1040 h 1181"/>
                <a:gd name="T60" fmla="*/ 12 w 2522"/>
                <a:gd name="T61" fmla="*/ 1048 h 1181"/>
                <a:gd name="T62" fmla="*/ 108 w 2522"/>
                <a:gd name="T63" fmla="*/ 1164 h 1181"/>
                <a:gd name="T64" fmla="*/ 122 w 2522"/>
                <a:gd name="T65" fmla="*/ 1177 h 1181"/>
                <a:gd name="T66" fmla="*/ 141 w 2522"/>
                <a:gd name="T67" fmla="*/ 1181 h 1181"/>
                <a:gd name="T68" fmla="*/ 160 w 2522"/>
                <a:gd name="T69" fmla="*/ 1181 h 1181"/>
                <a:gd name="T70" fmla="*/ 179 w 2522"/>
                <a:gd name="T71" fmla="*/ 1171 h 1181"/>
                <a:gd name="T72" fmla="*/ 1262 w 2522"/>
                <a:gd name="T73" fmla="*/ 268 h 1181"/>
                <a:gd name="T74" fmla="*/ 2344 w 2522"/>
                <a:gd name="T75" fmla="*/ 1171 h 1181"/>
                <a:gd name="T76" fmla="*/ 2358 w 2522"/>
                <a:gd name="T77" fmla="*/ 1180 h 1181"/>
                <a:gd name="T78" fmla="*/ 2377 w 2522"/>
                <a:gd name="T79" fmla="*/ 1181 h 1181"/>
                <a:gd name="T80" fmla="*/ 2383 w 2522"/>
                <a:gd name="T81" fmla="*/ 1181 h 1181"/>
                <a:gd name="T82" fmla="*/ 2401 w 2522"/>
                <a:gd name="T83" fmla="*/ 1177 h 1181"/>
                <a:gd name="T84" fmla="*/ 2414 w 2522"/>
                <a:gd name="T85" fmla="*/ 1164 h 1181"/>
                <a:gd name="T86" fmla="*/ 2512 w 2522"/>
                <a:gd name="T87" fmla="*/ 1048 h 1181"/>
                <a:gd name="T88" fmla="*/ 2518 w 2522"/>
                <a:gd name="T89" fmla="*/ 1040 h 1181"/>
                <a:gd name="T90" fmla="*/ 2522 w 2522"/>
                <a:gd name="T91" fmla="*/ 1023 h 1181"/>
                <a:gd name="T92" fmla="*/ 2522 w 2522"/>
                <a:gd name="T93" fmla="*/ 1012 h 1181"/>
                <a:gd name="T94" fmla="*/ 2521 w 2522"/>
                <a:gd name="T95" fmla="*/ 1001 h 1181"/>
                <a:gd name="T96" fmla="*/ 2512 w 2522"/>
                <a:gd name="T97" fmla="*/ 985 h 1181"/>
                <a:gd name="T98" fmla="*/ 2505 w 2522"/>
                <a:gd name="T99" fmla="*/ 978 h 1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522" h="1181">
                  <a:moveTo>
                    <a:pt x="2505" y="978"/>
                  </a:moveTo>
                  <a:lnTo>
                    <a:pt x="2162" y="694"/>
                  </a:lnTo>
                  <a:lnTo>
                    <a:pt x="2162" y="54"/>
                  </a:lnTo>
                  <a:lnTo>
                    <a:pt x="2162" y="44"/>
                  </a:lnTo>
                  <a:lnTo>
                    <a:pt x="2155" y="26"/>
                  </a:lnTo>
                  <a:lnTo>
                    <a:pt x="2149" y="18"/>
                  </a:lnTo>
                  <a:lnTo>
                    <a:pt x="2141" y="13"/>
                  </a:lnTo>
                  <a:lnTo>
                    <a:pt x="2123" y="5"/>
                  </a:lnTo>
                  <a:lnTo>
                    <a:pt x="2113" y="5"/>
                  </a:lnTo>
                  <a:lnTo>
                    <a:pt x="1812" y="5"/>
                  </a:lnTo>
                  <a:lnTo>
                    <a:pt x="1802" y="5"/>
                  </a:lnTo>
                  <a:lnTo>
                    <a:pt x="1783" y="13"/>
                  </a:lnTo>
                  <a:lnTo>
                    <a:pt x="1776" y="18"/>
                  </a:lnTo>
                  <a:lnTo>
                    <a:pt x="1770" y="26"/>
                  </a:lnTo>
                  <a:lnTo>
                    <a:pt x="1763" y="44"/>
                  </a:lnTo>
                  <a:lnTo>
                    <a:pt x="1762" y="54"/>
                  </a:lnTo>
                  <a:lnTo>
                    <a:pt x="1762" y="360"/>
                  </a:lnTo>
                  <a:lnTo>
                    <a:pt x="1380" y="41"/>
                  </a:lnTo>
                  <a:lnTo>
                    <a:pt x="1354" y="23"/>
                  </a:lnTo>
                  <a:lnTo>
                    <a:pt x="1295" y="1"/>
                  </a:lnTo>
                  <a:lnTo>
                    <a:pt x="1262" y="0"/>
                  </a:lnTo>
                  <a:lnTo>
                    <a:pt x="1227" y="1"/>
                  </a:lnTo>
                  <a:lnTo>
                    <a:pt x="1168" y="23"/>
                  </a:lnTo>
                  <a:lnTo>
                    <a:pt x="1142" y="41"/>
                  </a:lnTo>
                  <a:lnTo>
                    <a:pt x="17" y="978"/>
                  </a:lnTo>
                  <a:lnTo>
                    <a:pt x="10" y="985"/>
                  </a:lnTo>
                  <a:lnTo>
                    <a:pt x="1" y="1001"/>
                  </a:lnTo>
                  <a:lnTo>
                    <a:pt x="0" y="1012"/>
                  </a:lnTo>
                  <a:lnTo>
                    <a:pt x="0" y="1023"/>
                  </a:lnTo>
                  <a:lnTo>
                    <a:pt x="6" y="1040"/>
                  </a:lnTo>
                  <a:lnTo>
                    <a:pt x="12" y="1048"/>
                  </a:lnTo>
                  <a:lnTo>
                    <a:pt x="108" y="1164"/>
                  </a:lnTo>
                  <a:lnTo>
                    <a:pt x="122" y="1177"/>
                  </a:lnTo>
                  <a:lnTo>
                    <a:pt x="141" y="1181"/>
                  </a:lnTo>
                  <a:lnTo>
                    <a:pt x="160" y="1181"/>
                  </a:lnTo>
                  <a:lnTo>
                    <a:pt x="179" y="1171"/>
                  </a:lnTo>
                  <a:lnTo>
                    <a:pt x="1262" y="268"/>
                  </a:lnTo>
                  <a:lnTo>
                    <a:pt x="2344" y="1171"/>
                  </a:lnTo>
                  <a:lnTo>
                    <a:pt x="2358" y="1180"/>
                  </a:lnTo>
                  <a:lnTo>
                    <a:pt x="2377" y="1181"/>
                  </a:lnTo>
                  <a:lnTo>
                    <a:pt x="2383" y="1181"/>
                  </a:lnTo>
                  <a:lnTo>
                    <a:pt x="2401" y="1177"/>
                  </a:lnTo>
                  <a:lnTo>
                    <a:pt x="2414" y="1164"/>
                  </a:lnTo>
                  <a:lnTo>
                    <a:pt x="2512" y="1048"/>
                  </a:lnTo>
                  <a:lnTo>
                    <a:pt x="2518" y="1040"/>
                  </a:lnTo>
                  <a:lnTo>
                    <a:pt x="2522" y="1023"/>
                  </a:lnTo>
                  <a:lnTo>
                    <a:pt x="2522" y="1012"/>
                  </a:lnTo>
                  <a:lnTo>
                    <a:pt x="2521" y="1001"/>
                  </a:lnTo>
                  <a:lnTo>
                    <a:pt x="2512" y="985"/>
                  </a:lnTo>
                  <a:lnTo>
                    <a:pt x="2505" y="97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55" name="직선 연결선 54"/>
            <p:cNvCxnSpPr/>
            <p:nvPr/>
          </p:nvCxnSpPr>
          <p:spPr>
            <a:xfrm rot="5400000">
              <a:off x="8694245" y="3808029"/>
              <a:ext cx="6120000" cy="0"/>
            </a:xfrm>
            <a:prstGeom prst="line">
              <a:avLst/>
            </a:prstGeom>
            <a:ln>
              <a:solidFill>
                <a:srgbClr val="18C1D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 55"/>
            <p:cNvCxnSpPr/>
            <p:nvPr/>
          </p:nvCxnSpPr>
          <p:spPr>
            <a:xfrm>
              <a:off x="0" y="786625"/>
              <a:ext cx="7848000" cy="0"/>
            </a:xfrm>
            <a:prstGeom prst="line">
              <a:avLst/>
            </a:prstGeom>
            <a:ln>
              <a:solidFill>
                <a:srgbClr val="442CA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42F2F1C9-3848-42F6-A2F7-98F2F240BEE4}"/>
              </a:ext>
            </a:extLst>
          </p:cNvPr>
          <p:cNvSpPr/>
          <p:nvPr/>
        </p:nvSpPr>
        <p:spPr>
          <a:xfrm>
            <a:off x="280245" y="234746"/>
            <a:ext cx="700955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ko-KR" altLang="en-US" sz="2400" b="1" i="1" kern="0" dirty="0">
                <a:solidFill>
                  <a:srgbClr val="442CA4"/>
                </a:solidFill>
              </a:rPr>
              <a:t>기능 구현 </a:t>
            </a:r>
            <a:r>
              <a:rPr lang="en-US" altLang="ko-KR" sz="2400" b="1" i="1" kern="0" dirty="0" smtClean="0">
                <a:solidFill>
                  <a:srgbClr val="442CA4"/>
                </a:solidFill>
              </a:rPr>
              <a:t>(</a:t>
            </a:r>
            <a:r>
              <a:rPr lang="ko-KR" altLang="en-US" sz="2400" b="1" i="1" kern="0" dirty="0" smtClean="0">
                <a:solidFill>
                  <a:srgbClr val="442CA4"/>
                </a:solidFill>
              </a:rPr>
              <a:t>회원관리</a:t>
            </a:r>
            <a:r>
              <a:rPr lang="en-US" altLang="ko-KR" sz="2400" b="1" i="1" kern="0" dirty="0" smtClean="0">
                <a:solidFill>
                  <a:srgbClr val="442CA4"/>
                </a:solidFill>
              </a:rPr>
              <a:t>) </a:t>
            </a:r>
            <a:r>
              <a:rPr lang="en-US" altLang="ko-KR" sz="7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JSP TEAM Project</a:t>
            </a:r>
            <a:endParaRPr lang="en-US" altLang="ko-KR" sz="7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245" y="976015"/>
            <a:ext cx="5448300" cy="296227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8545" y="1104602"/>
            <a:ext cx="5514975" cy="566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344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0" y="206375"/>
            <a:ext cx="11776470" cy="6661654"/>
            <a:chOff x="0" y="206375"/>
            <a:chExt cx="11776470" cy="6661654"/>
          </a:xfrm>
        </p:grpSpPr>
        <p:sp>
          <p:nvSpPr>
            <p:cNvPr id="5" name="모서리가 둥근 직사각형 4"/>
            <p:cNvSpPr/>
            <p:nvPr/>
          </p:nvSpPr>
          <p:spPr>
            <a:xfrm>
              <a:off x="7507756" y="206375"/>
              <a:ext cx="3931503" cy="595437"/>
            </a:xfrm>
            <a:prstGeom prst="roundRect">
              <a:avLst>
                <a:gd name="adj" fmla="val 0"/>
              </a:avLst>
            </a:prstGeom>
            <a:solidFill>
              <a:srgbClr val="442CA4"/>
            </a:solidFill>
            <a:ln>
              <a:noFill/>
            </a:ln>
            <a:effectLst>
              <a:outerShdw blurRad="444500" dist="101600" dir="2700000" sx="95000" sy="95000" algn="tl" rotWithShape="0">
                <a:prstClr val="black">
                  <a:alpha val="4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2"/>
              <a:r>
                <a:rPr lang="en-US" altLang="ko-KR" b="1">
                  <a:solidFill>
                    <a:prstClr val="white"/>
                  </a:solidFill>
                </a:rPr>
                <a:t>Contents</a:t>
              </a:r>
              <a:endParaRPr lang="ko-KR" altLang="en-US" b="1">
                <a:solidFill>
                  <a:prstClr val="white"/>
                </a:solidFill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11437620" y="501515"/>
              <a:ext cx="338850" cy="294635"/>
            </a:xfrm>
            <a:prstGeom prst="rect">
              <a:avLst/>
            </a:prstGeom>
            <a:solidFill>
              <a:srgbClr val="18C1D4"/>
            </a:solidFill>
            <a:ln>
              <a:noFill/>
            </a:ln>
            <a:effectLst>
              <a:outerShdw blurRad="1524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sz="1200" b="1" dirty="0" smtClean="0">
                  <a:solidFill>
                    <a:prstClr val="white"/>
                  </a:solidFill>
                </a:rPr>
                <a:t>12</a:t>
              </a:r>
              <a:endParaRPr lang="ko-KR" altLang="en-US" sz="1200" b="1" dirty="0">
                <a:solidFill>
                  <a:prstClr val="white"/>
                </a:solidFill>
              </a:endParaRPr>
            </a:p>
          </p:txBody>
        </p:sp>
        <p:sp>
          <p:nvSpPr>
            <p:cNvPr id="30" name="Freeform 14">
              <a:extLst>
                <a:ext uri="{FF2B5EF4-FFF2-40B4-BE49-F238E27FC236}">
                  <a16:creationId xmlns:a16="http://schemas.microsoft.com/office/drawing/2014/main" id="{71FB1AD2-DDFF-4D52-B00C-353F96D95BCA}"/>
                </a:ext>
              </a:extLst>
            </p:cNvPr>
            <p:cNvSpPr>
              <a:spLocks/>
            </p:cNvSpPr>
            <p:nvPr/>
          </p:nvSpPr>
          <p:spPr bwMode="auto">
            <a:xfrm>
              <a:off x="7822598" y="405793"/>
              <a:ext cx="408641" cy="191443"/>
            </a:xfrm>
            <a:custGeom>
              <a:avLst/>
              <a:gdLst>
                <a:gd name="T0" fmla="*/ 2505 w 2522"/>
                <a:gd name="T1" fmla="*/ 978 h 1181"/>
                <a:gd name="T2" fmla="*/ 2162 w 2522"/>
                <a:gd name="T3" fmla="*/ 694 h 1181"/>
                <a:gd name="T4" fmla="*/ 2162 w 2522"/>
                <a:gd name="T5" fmla="*/ 54 h 1181"/>
                <a:gd name="T6" fmla="*/ 2162 w 2522"/>
                <a:gd name="T7" fmla="*/ 44 h 1181"/>
                <a:gd name="T8" fmla="*/ 2155 w 2522"/>
                <a:gd name="T9" fmla="*/ 26 h 1181"/>
                <a:gd name="T10" fmla="*/ 2149 w 2522"/>
                <a:gd name="T11" fmla="*/ 18 h 1181"/>
                <a:gd name="T12" fmla="*/ 2141 w 2522"/>
                <a:gd name="T13" fmla="*/ 13 h 1181"/>
                <a:gd name="T14" fmla="*/ 2123 w 2522"/>
                <a:gd name="T15" fmla="*/ 5 h 1181"/>
                <a:gd name="T16" fmla="*/ 2113 w 2522"/>
                <a:gd name="T17" fmla="*/ 5 h 1181"/>
                <a:gd name="T18" fmla="*/ 1812 w 2522"/>
                <a:gd name="T19" fmla="*/ 5 h 1181"/>
                <a:gd name="T20" fmla="*/ 1802 w 2522"/>
                <a:gd name="T21" fmla="*/ 5 h 1181"/>
                <a:gd name="T22" fmla="*/ 1783 w 2522"/>
                <a:gd name="T23" fmla="*/ 13 h 1181"/>
                <a:gd name="T24" fmla="*/ 1776 w 2522"/>
                <a:gd name="T25" fmla="*/ 18 h 1181"/>
                <a:gd name="T26" fmla="*/ 1770 w 2522"/>
                <a:gd name="T27" fmla="*/ 26 h 1181"/>
                <a:gd name="T28" fmla="*/ 1763 w 2522"/>
                <a:gd name="T29" fmla="*/ 44 h 1181"/>
                <a:gd name="T30" fmla="*/ 1762 w 2522"/>
                <a:gd name="T31" fmla="*/ 54 h 1181"/>
                <a:gd name="T32" fmla="*/ 1762 w 2522"/>
                <a:gd name="T33" fmla="*/ 360 h 1181"/>
                <a:gd name="T34" fmla="*/ 1380 w 2522"/>
                <a:gd name="T35" fmla="*/ 41 h 1181"/>
                <a:gd name="T36" fmla="*/ 1354 w 2522"/>
                <a:gd name="T37" fmla="*/ 23 h 1181"/>
                <a:gd name="T38" fmla="*/ 1295 w 2522"/>
                <a:gd name="T39" fmla="*/ 1 h 1181"/>
                <a:gd name="T40" fmla="*/ 1262 w 2522"/>
                <a:gd name="T41" fmla="*/ 0 h 1181"/>
                <a:gd name="T42" fmla="*/ 1227 w 2522"/>
                <a:gd name="T43" fmla="*/ 1 h 1181"/>
                <a:gd name="T44" fmla="*/ 1168 w 2522"/>
                <a:gd name="T45" fmla="*/ 23 h 1181"/>
                <a:gd name="T46" fmla="*/ 1142 w 2522"/>
                <a:gd name="T47" fmla="*/ 41 h 1181"/>
                <a:gd name="T48" fmla="*/ 17 w 2522"/>
                <a:gd name="T49" fmla="*/ 978 h 1181"/>
                <a:gd name="T50" fmla="*/ 10 w 2522"/>
                <a:gd name="T51" fmla="*/ 985 h 1181"/>
                <a:gd name="T52" fmla="*/ 1 w 2522"/>
                <a:gd name="T53" fmla="*/ 1001 h 1181"/>
                <a:gd name="T54" fmla="*/ 0 w 2522"/>
                <a:gd name="T55" fmla="*/ 1012 h 1181"/>
                <a:gd name="T56" fmla="*/ 0 w 2522"/>
                <a:gd name="T57" fmla="*/ 1023 h 1181"/>
                <a:gd name="T58" fmla="*/ 6 w 2522"/>
                <a:gd name="T59" fmla="*/ 1040 h 1181"/>
                <a:gd name="T60" fmla="*/ 12 w 2522"/>
                <a:gd name="T61" fmla="*/ 1048 h 1181"/>
                <a:gd name="T62" fmla="*/ 108 w 2522"/>
                <a:gd name="T63" fmla="*/ 1164 h 1181"/>
                <a:gd name="T64" fmla="*/ 122 w 2522"/>
                <a:gd name="T65" fmla="*/ 1177 h 1181"/>
                <a:gd name="T66" fmla="*/ 141 w 2522"/>
                <a:gd name="T67" fmla="*/ 1181 h 1181"/>
                <a:gd name="T68" fmla="*/ 160 w 2522"/>
                <a:gd name="T69" fmla="*/ 1181 h 1181"/>
                <a:gd name="T70" fmla="*/ 179 w 2522"/>
                <a:gd name="T71" fmla="*/ 1171 h 1181"/>
                <a:gd name="T72" fmla="*/ 1262 w 2522"/>
                <a:gd name="T73" fmla="*/ 268 h 1181"/>
                <a:gd name="T74" fmla="*/ 2344 w 2522"/>
                <a:gd name="T75" fmla="*/ 1171 h 1181"/>
                <a:gd name="T76" fmla="*/ 2358 w 2522"/>
                <a:gd name="T77" fmla="*/ 1180 h 1181"/>
                <a:gd name="T78" fmla="*/ 2377 w 2522"/>
                <a:gd name="T79" fmla="*/ 1181 h 1181"/>
                <a:gd name="T80" fmla="*/ 2383 w 2522"/>
                <a:gd name="T81" fmla="*/ 1181 h 1181"/>
                <a:gd name="T82" fmla="*/ 2401 w 2522"/>
                <a:gd name="T83" fmla="*/ 1177 h 1181"/>
                <a:gd name="T84" fmla="*/ 2414 w 2522"/>
                <a:gd name="T85" fmla="*/ 1164 h 1181"/>
                <a:gd name="T86" fmla="*/ 2512 w 2522"/>
                <a:gd name="T87" fmla="*/ 1048 h 1181"/>
                <a:gd name="T88" fmla="*/ 2518 w 2522"/>
                <a:gd name="T89" fmla="*/ 1040 h 1181"/>
                <a:gd name="T90" fmla="*/ 2522 w 2522"/>
                <a:gd name="T91" fmla="*/ 1023 h 1181"/>
                <a:gd name="T92" fmla="*/ 2522 w 2522"/>
                <a:gd name="T93" fmla="*/ 1012 h 1181"/>
                <a:gd name="T94" fmla="*/ 2521 w 2522"/>
                <a:gd name="T95" fmla="*/ 1001 h 1181"/>
                <a:gd name="T96" fmla="*/ 2512 w 2522"/>
                <a:gd name="T97" fmla="*/ 985 h 1181"/>
                <a:gd name="T98" fmla="*/ 2505 w 2522"/>
                <a:gd name="T99" fmla="*/ 978 h 1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522" h="1181">
                  <a:moveTo>
                    <a:pt x="2505" y="978"/>
                  </a:moveTo>
                  <a:lnTo>
                    <a:pt x="2162" y="694"/>
                  </a:lnTo>
                  <a:lnTo>
                    <a:pt x="2162" y="54"/>
                  </a:lnTo>
                  <a:lnTo>
                    <a:pt x="2162" y="44"/>
                  </a:lnTo>
                  <a:lnTo>
                    <a:pt x="2155" y="26"/>
                  </a:lnTo>
                  <a:lnTo>
                    <a:pt x="2149" y="18"/>
                  </a:lnTo>
                  <a:lnTo>
                    <a:pt x="2141" y="13"/>
                  </a:lnTo>
                  <a:lnTo>
                    <a:pt x="2123" y="5"/>
                  </a:lnTo>
                  <a:lnTo>
                    <a:pt x="2113" y="5"/>
                  </a:lnTo>
                  <a:lnTo>
                    <a:pt x="1812" y="5"/>
                  </a:lnTo>
                  <a:lnTo>
                    <a:pt x="1802" y="5"/>
                  </a:lnTo>
                  <a:lnTo>
                    <a:pt x="1783" y="13"/>
                  </a:lnTo>
                  <a:lnTo>
                    <a:pt x="1776" y="18"/>
                  </a:lnTo>
                  <a:lnTo>
                    <a:pt x="1770" y="26"/>
                  </a:lnTo>
                  <a:lnTo>
                    <a:pt x="1763" y="44"/>
                  </a:lnTo>
                  <a:lnTo>
                    <a:pt x="1762" y="54"/>
                  </a:lnTo>
                  <a:lnTo>
                    <a:pt x="1762" y="360"/>
                  </a:lnTo>
                  <a:lnTo>
                    <a:pt x="1380" y="41"/>
                  </a:lnTo>
                  <a:lnTo>
                    <a:pt x="1354" y="23"/>
                  </a:lnTo>
                  <a:lnTo>
                    <a:pt x="1295" y="1"/>
                  </a:lnTo>
                  <a:lnTo>
                    <a:pt x="1262" y="0"/>
                  </a:lnTo>
                  <a:lnTo>
                    <a:pt x="1227" y="1"/>
                  </a:lnTo>
                  <a:lnTo>
                    <a:pt x="1168" y="23"/>
                  </a:lnTo>
                  <a:lnTo>
                    <a:pt x="1142" y="41"/>
                  </a:lnTo>
                  <a:lnTo>
                    <a:pt x="17" y="978"/>
                  </a:lnTo>
                  <a:lnTo>
                    <a:pt x="10" y="985"/>
                  </a:lnTo>
                  <a:lnTo>
                    <a:pt x="1" y="1001"/>
                  </a:lnTo>
                  <a:lnTo>
                    <a:pt x="0" y="1012"/>
                  </a:lnTo>
                  <a:lnTo>
                    <a:pt x="0" y="1023"/>
                  </a:lnTo>
                  <a:lnTo>
                    <a:pt x="6" y="1040"/>
                  </a:lnTo>
                  <a:lnTo>
                    <a:pt x="12" y="1048"/>
                  </a:lnTo>
                  <a:lnTo>
                    <a:pt x="108" y="1164"/>
                  </a:lnTo>
                  <a:lnTo>
                    <a:pt x="122" y="1177"/>
                  </a:lnTo>
                  <a:lnTo>
                    <a:pt x="141" y="1181"/>
                  </a:lnTo>
                  <a:lnTo>
                    <a:pt x="160" y="1181"/>
                  </a:lnTo>
                  <a:lnTo>
                    <a:pt x="179" y="1171"/>
                  </a:lnTo>
                  <a:lnTo>
                    <a:pt x="1262" y="268"/>
                  </a:lnTo>
                  <a:lnTo>
                    <a:pt x="2344" y="1171"/>
                  </a:lnTo>
                  <a:lnTo>
                    <a:pt x="2358" y="1180"/>
                  </a:lnTo>
                  <a:lnTo>
                    <a:pt x="2377" y="1181"/>
                  </a:lnTo>
                  <a:lnTo>
                    <a:pt x="2383" y="1181"/>
                  </a:lnTo>
                  <a:lnTo>
                    <a:pt x="2401" y="1177"/>
                  </a:lnTo>
                  <a:lnTo>
                    <a:pt x="2414" y="1164"/>
                  </a:lnTo>
                  <a:lnTo>
                    <a:pt x="2512" y="1048"/>
                  </a:lnTo>
                  <a:lnTo>
                    <a:pt x="2518" y="1040"/>
                  </a:lnTo>
                  <a:lnTo>
                    <a:pt x="2522" y="1023"/>
                  </a:lnTo>
                  <a:lnTo>
                    <a:pt x="2522" y="1012"/>
                  </a:lnTo>
                  <a:lnTo>
                    <a:pt x="2521" y="1001"/>
                  </a:lnTo>
                  <a:lnTo>
                    <a:pt x="2512" y="985"/>
                  </a:lnTo>
                  <a:lnTo>
                    <a:pt x="2505" y="97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55" name="직선 연결선 54"/>
            <p:cNvCxnSpPr/>
            <p:nvPr/>
          </p:nvCxnSpPr>
          <p:spPr>
            <a:xfrm rot="5400000">
              <a:off x="8694245" y="3808029"/>
              <a:ext cx="6120000" cy="0"/>
            </a:xfrm>
            <a:prstGeom prst="line">
              <a:avLst/>
            </a:prstGeom>
            <a:ln>
              <a:solidFill>
                <a:srgbClr val="18C1D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 55"/>
            <p:cNvCxnSpPr/>
            <p:nvPr/>
          </p:nvCxnSpPr>
          <p:spPr>
            <a:xfrm>
              <a:off x="0" y="786625"/>
              <a:ext cx="7848000" cy="0"/>
            </a:xfrm>
            <a:prstGeom prst="line">
              <a:avLst/>
            </a:prstGeom>
            <a:ln>
              <a:solidFill>
                <a:srgbClr val="442CA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42F2F1C9-3848-42F6-A2F7-98F2F240BEE4}"/>
              </a:ext>
            </a:extLst>
          </p:cNvPr>
          <p:cNvSpPr/>
          <p:nvPr/>
        </p:nvSpPr>
        <p:spPr>
          <a:xfrm>
            <a:off x="280245" y="234746"/>
            <a:ext cx="700955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ko-KR" altLang="en-US" sz="2400" b="1" i="1" kern="0" dirty="0">
                <a:solidFill>
                  <a:srgbClr val="442CA4"/>
                </a:solidFill>
              </a:rPr>
              <a:t>기능 구현 </a:t>
            </a:r>
            <a:r>
              <a:rPr lang="en-US" altLang="ko-KR" sz="2400" b="1" i="1" kern="0" dirty="0">
                <a:solidFill>
                  <a:srgbClr val="442CA4"/>
                </a:solidFill>
              </a:rPr>
              <a:t>(</a:t>
            </a:r>
            <a:r>
              <a:rPr lang="ko-KR" altLang="en-US" sz="2400" b="1" i="1" kern="0" dirty="0">
                <a:solidFill>
                  <a:srgbClr val="442CA4"/>
                </a:solidFill>
              </a:rPr>
              <a:t>회원관리</a:t>
            </a:r>
            <a:r>
              <a:rPr lang="en-US" altLang="ko-KR" sz="2400" b="1" i="1" kern="0" dirty="0">
                <a:solidFill>
                  <a:srgbClr val="442CA4"/>
                </a:solidFill>
              </a:rPr>
              <a:t>) </a:t>
            </a:r>
            <a:r>
              <a:rPr lang="en-US" altLang="ko-KR" sz="7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JSP TEAM Project</a:t>
            </a:r>
            <a:endParaRPr lang="en-US" altLang="ko-KR" sz="7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1422C33F-DAF7-554B-B722-56B925D8128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245" y="1045639"/>
            <a:ext cx="6467083" cy="5455521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E8674F2B-2858-214E-B73B-0E7D22BA67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2314" y="954646"/>
            <a:ext cx="4311034" cy="5637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778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0" y="206375"/>
            <a:ext cx="11776470" cy="6661654"/>
            <a:chOff x="0" y="206375"/>
            <a:chExt cx="11776470" cy="6661654"/>
          </a:xfrm>
        </p:grpSpPr>
        <p:sp>
          <p:nvSpPr>
            <p:cNvPr id="5" name="모서리가 둥근 직사각형 4"/>
            <p:cNvSpPr/>
            <p:nvPr/>
          </p:nvSpPr>
          <p:spPr>
            <a:xfrm>
              <a:off x="7507756" y="206375"/>
              <a:ext cx="3931503" cy="595437"/>
            </a:xfrm>
            <a:prstGeom prst="roundRect">
              <a:avLst>
                <a:gd name="adj" fmla="val 0"/>
              </a:avLst>
            </a:prstGeom>
            <a:solidFill>
              <a:srgbClr val="442CA4"/>
            </a:solidFill>
            <a:ln>
              <a:noFill/>
            </a:ln>
            <a:effectLst>
              <a:outerShdw blurRad="444500" dist="101600" dir="2700000" sx="95000" sy="95000" algn="tl" rotWithShape="0">
                <a:prstClr val="black">
                  <a:alpha val="4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2"/>
              <a:r>
                <a:rPr lang="en-US" altLang="ko-KR" b="1" dirty="0" smtClean="0">
                  <a:solidFill>
                    <a:prstClr val="white"/>
                  </a:solidFill>
                </a:rPr>
                <a:t>VIEW</a:t>
              </a:r>
              <a:endParaRPr lang="ko-KR" altLang="en-US" b="1" dirty="0">
                <a:solidFill>
                  <a:prstClr val="white"/>
                </a:solidFill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11437620" y="501515"/>
              <a:ext cx="338850" cy="294635"/>
            </a:xfrm>
            <a:prstGeom prst="rect">
              <a:avLst/>
            </a:prstGeom>
            <a:solidFill>
              <a:srgbClr val="18C1D4"/>
            </a:solidFill>
            <a:ln>
              <a:noFill/>
            </a:ln>
            <a:effectLst>
              <a:outerShdw blurRad="1524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sz="1200" b="1" dirty="0" smtClean="0">
                  <a:solidFill>
                    <a:prstClr val="white"/>
                  </a:solidFill>
                </a:rPr>
                <a:t>13</a:t>
              </a:r>
              <a:endParaRPr lang="ko-KR" altLang="en-US" sz="1200" b="1" dirty="0">
                <a:solidFill>
                  <a:prstClr val="white"/>
                </a:solidFill>
              </a:endParaRPr>
            </a:p>
          </p:txBody>
        </p:sp>
        <p:sp>
          <p:nvSpPr>
            <p:cNvPr id="30" name="Freeform 14">
              <a:extLst>
                <a:ext uri="{FF2B5EF4-FFF2-40B4-BE49-F238E27FC236}">
                  <a16:creationId xmlns:a16="http://schemas.microsoft.com/office/drawing/2014/main" id="{71FB1AD2-DDFF-4D52-B00C-353F96D95BCA}"/>
                </a:ext>
              </a:extLst>
            </p:cNvPr>
            <p:cNvSpPr>
              <a:spLocks/>
            </p:cNvSpPr>
            <p:nvPr/>
          </p:nvSpPr>
          <p:spPr bwMode="auto">
            <a:xfrm>
              <a:off x="7822598" y="405793"/>
              <a:ext cx="408641" cy="191443"/>
            </a:xfrm>
            <a:custGeom>
              <a:avLst/>
              <a:gdLst>
                <a:gd name="T0" fmla="*/ 2505 w 2522"/>
                <a:gd name="T1" fmla="*/ 978 h 1181"/>
                <a:gd name="T2" fmla="*/ 2162 w 2522"/>
                <a:gd name="T3" fmla="*/ 694 h 1181"/>
                <a:gd name="T4" fmla="*/ 2162 w 2522"/>
                <a:gd name="T5" fmla="*/ 54 h 1181"/>
                <a:gd name="T6" fmla="*/ 2162 w 2522"/>
                <a:gd name="T7" fmla="*/ 44 h 1181"/>
                <a:gd name="T8" fmla="*/ 2155 w 2522"/>
                <a:gd name="T9" fmla="*/ 26 h 1181"/>
                <a:gd name="T10" fmla="*/ 2149 w 2522"/>
                <a:gd name="T11" fmla="*/ 18 h 1181"/>
                <a:gd name="T12" fmla="*/ 2141 w 2522"/>
                <a:gd name="T13" fmla="*/ 13 h 1181"/>
                <a:gd name="T14" fmla="*/ 2123 w 2522"/>
                <a:gd name="T15" fmla="*/ 5 h 1181"/>
                <a:gd name="T16" fmla="*/ 2113 w 2522"/>
                <a:gd name="T17" fmla="*/ 5 h 1181"/>
                <a:gd name="T18" fmla="*/ 1812 w 2522"/>
                <a:gd name="T19" fmla="*/ 5 h 1181"/>
                <a:gd name="T20" fmla="*/ 1802 w 2522"/>
                <a:gd name="T21" fmla="*/ 5 h 1181"/>
                <a:gd name="T22" fmla="*/ 1783 w 2522"/>
                <a:gd name="T23" fmla="*/ 13 h 1181"/>
                <a:gd name="T24" fmla="*/ 1776 w 2522"/>
                <a:gd name="T25" fmla="*/ 18 h 1181"/>
                <a:gd name="T26" fmla="*/ 1770 w 2522"/>
                <a:gd name="T27" fmla="*/ 26 h 1181"/>
                <a:gd name="T28" fmla="*/ 1763 w 2522"/>
                <a:gd name="T29" fmla="*/ 44 h 1181"/>
                <a:gd name="T30" fmla="*/ 1762 w 2522"/>
                <a:gd name="T31" fmla="*/ 54 h 1181"/>
                <a:gd name="T32" fmla="*/ 1762 w 2522"/>
                <a:gd name="T33" fmla="*/ 360 h 1181"/>
                <a:gd name="T34" fmla="*/ 1380 w 2522"/>
                <a:gd name="T35" fmla="*/ 41 h 1181"/>
                <a:gd name="T36" fmla="*/ 1354 w 2522"/>
                <a:gd name="T37" fmla="*/ 23 h 1181"/>
                <a:gd name="T38" fmla="*/ 1295 w 2522"/>
                <a:gd name="T39" fmla="*/ 1 h 1181"/>
                <a:gd name="T40" fmla="*/ 1262 w 2522"/>
                <a:gd name="T41" fmla="*/ 0 h 1181"/>
                <a:gd name="T42" fmla="*/ 1227 w 2522"/>
                <a:gd name="T43" fmla="*/ 1 h 1181"/>
                <a:gd name="T44" fmla="*/ 1168 w 2522"/>
                <a:gd name="T45" fmla="*/ 23 h 1181"/>
                <a:gd name="T46" fmla="*/ 1142 w 2522"/>
                <a:gd name="T47" fmla="*/ 41 h 1181"/>
                <a:gd name="T48" fmla="*/ 17 w 2522"/>
                <a:gd name="T49" fmla="*/ 978 h 1181"/>
                <a:gd name="T50" fmla="*/ 10 w 2522"/>
                <a:gd name="T51" fmla="*/ 985 h 1181"/>
                <a:gd name="T52" fmla="*/ 1 w 2522"/>
                <a:gd name="T53" fmla="*/ 1001 h 1181"/>
                <a:gd name="T54" fmla="*/ 0 w 2522"/>
                <a:gd name="T55" fmla="*/ 1012 h 1181"/>
                <a:gd name="T56" fmla="*/ 0 w 2522"/>
                <a:gd name="T57" fmla="*/ 1023 h 1181"/>
                <a:gd name="T58" fmla="*/ 6 w 2522"/>
                <a:gd name="T59" fmla="*/ 1040 h 1181"/>
                <a:gd name="T60" fmla="*/ 12 w 2522"/>
                <a:gd name="T61" fmla="*/ 1048 h 1181"/>
                <a:gd name="T62" fmla="*/ 108 w 2522"/>
                <a:gd name="T63" fmla="*/ 1164 h 1181"/>
                <a:gd name="T64" fmla="*/ 122 w 2522"/>
                <a:gd name="T65" fmla="*/ 1177 h 1181"/>
                <a:gd name="T66" fmla="*/ 141 w 2522"/>
                <a:gd name="T67" fmla="*/ 1181 h 1181"/>
                <a:gd name="T68" fmla="*/ 160 w 2522"/>
                <a:gd name="T69" fmla="*/ 1181 h 1181"/>
                <a:gd name="T70" fmla="*/ 179 w 2522"/>
                <a:gd name="T71" fmla="*/ 1171 h 1181"/>
                <a:gd name="T72" fmla="*/ 1262 w 2522"/>
                <a:gd name="T73" fmla="*/ 268 h 1181"/>
                <a:gd name="T74" fmla="*/ 2344 w 2522"/>
                <a:gd name="T75" fmla="*/ 1171 h 1181"/>
                <a:gd name="T76" fmla="*/ 2358 w 2522"/>
                <a:gd name="T77" fmla="*/ 1180 h 1181"/>
                <a:gd name="T78" fmla="*/ 2377 w 2522"/>
                <a:gd name="T79" fmla="*/ 1181 h 1181"/>
                <a:gd name="T80" fmla="*/ 2383 w 2522"/>
                <a:gd name="T81" fmla="*/ 1181 h 1181"/>
                <a:gd name="T82" fmla="*/ 2401 w 2522"/>
                <a:gd name="T83" fmla="*/ 1177 h 1181"/>
                <a:gd name="T84" fmla="*/ 2414 w 2522"/>
                <a:gd name="T85" fmla="*/ 1164 h 1181"/>
                <a:gd name="T86" fmla="*/ 2512 w 2522"/>
                <a:gd name="T87" fmla="*/ 1048 h 1181"/>
                <a:gd name="T88" fmla="*/ 2518 w 2522"/>
                <a:gd name="T89" fmla="*/ 1040 h 1181"/>
                <a:gd name="T90" fmla="*/ 2522 w 2522"/>
                <a:gd name="T91" fmla="*/ 1023 h 1181"/>
                <a:gd name="T92" fmla="*/ 2522 w 2522"/>
                <a:gd name="T93" fmla="*/ 1012 h 1181"/>
                <a:gd name="T94" fmla="*/ 2521 w 2522"/>
                <a:gd name="T95" fmla="*/ 1001 h 1181"/>
                <a:gd name="T96" fmla="*/ 2512 w 2522"/>
                <a:gd name="T97" fmla="*/ 985 h 1181"/>
                <a:gd name="T98" fmla="*/ 2505 w 2522"/>
                <a:gd name="T99" fmla="*/ 978 h 1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522" h="1181">
                  <a:moveTo>
                    <a:pt x="2505" y="978"/>
                  </a:moveTo>
                  <a:lnTo>
                    <a:pt x="2162" y="694"/>
                  </a:lnTo>
                  <a:lnTo>
                    <a:pt x="2162" y="54"/>
                  </a:lnTo>
                  <a:lnTo>
                    <a:pt x="2162" y="44"/>
                  </a:lnTo>
                  <a:lnTo>
                    <a:pt x="2155" y="26"/>
                  </a:lnTo>
                  <a:lnTo>
                    <a:pt x="2149" y="18"/>
                  </a:lnTo>
                  <a:lnTo>
                    <a:pt x="2141" y="13"/>
                  </a:lnTo>
                  <a:lnTo>
                    <a:pt x="2123" y="5"/>
                  </a:lnTo>
                  <a:lnTo>
                    <a:pt x="2113" y="5"/>
                  </a:lnTo>
                  <a:lnTo>
                    <a:pt x="1812" y="5"/>
                  </a:lnTo>
                  <a:lnTo>
                    <a:pt x="1802" y="5"/>
                  </a:lnTo>
                  <a:lnTo>
                    <a:pt x="1783" y="13"/>
                  </a:lnTo>
                  <a:lnTo>
                    <a:pt x="1776" y="18"/>
                  </a:lnTo>
                  <a:lnTo>
                    <a:pt x="1770" y="26"/>
                  </a:lnTo>
                  <a:lnTo>
                    <a:pt x="1763" y="44"/>
                  </a:lnTo>
                  <a:lnTo>
                    <a:pt x="1762" y="54"/>
                  </a:lnTo>
                  <a:lnTo>
                    <a:pt x="1762" y="360"/>
                  </a:lnTo>
                  <a:lnTo>
                    <a:pt x="1380" y="41"/>
                  </a:lnTo>
                  <a:lnTo>
                    <a:pt x="1354" y="23"/>
                  </a:lnTo>
                  <a:lnTo>
                    <a:pt x="1295" y="1"/>
                  </a:lnTo>
                  <a:lnTo>
                    <a:pt x="1262" y="0"/>
                  </a:lnTo>
                  <a:lnTo>
                    <a:pt x="1227" y="1"/>
                  </a:lnTo>
                  <a:lnTo>
                    <a:pt x="1168" y="23"/>
                  </a:lnTo>
                  <a:lnTo>
                    <a:pt x="1142" y="41"/>
                  </a:lnTo>
                  <a:lnTo>
                    <a:pt x="17" y="978"/>
                  </a:lnTo>
                  <a:lnTo>
                    <a:pt x="10" y="985"/>
                  </a:lnTo>
                  <a:lnTo>
                    <a:pt x="1" y="1001"/>
                  </a:lnTo>
                  <a:lnTo>
                    <a:pt x="0" y="1012"/>
                  </a:lnTo>
                  <a:lnTo>
                    <a:pt x="0" y="1023"/>
                  </a:lnTo>
                  <a:lnTo>
                    <a:pt x="6" y="1040"/>
                  </a:lnTo>
                  <a:lnTo>
                    <a:pt x="12" y="1048"/>
                  </a:lnTo>
                  <a:lnTo>
                    <a:pt x="108" y="1164"/>
                  </a:lnTo>
                  <a:lnTo>
                    <a:pt x="122" y="1177"/>
                  </a:lnTo>
                  <a:lnTo>
                    <a:pt x="141" y="1181"/>
                  </a:lnTo>
                  <a:lnTo>
                    <a:pt x="160" y="1181"/>
                  </a:lnTo>
                  <a:lnTo>
                    <a:pt x="179" y="1171"/>
                  </a:lnTo>
                  <a:lnTo>
                    <a:pt x="1262" y="268"/>
                  </a:lnTo>
                  <a:lnTo>
                    <a:pt x="2344" y="1171"/>
                  </a:lnTo>
                  <a:lnTo>
                    <a:pt x="2358" y="1180"/>
                  </a:lnTo>
                  <a:lnTo>
                    <a:pt x="2377" y="1181"/>
                  </a:lnTo>
                  <a:lnTo>
                    <a:pt x="2383" y="1181"/>
                  </a:lnTo>
                  <a:lnTo>
                    <a:pt x="2401" y="1177"/>
                  </a:lnTo>
                  <a:lnTo>
                    <a:pt x="2414" y="1164"/>
                  </a:lnTo>
                  <a:lnTo>
                    <a:pt x="2512" y="1048"/>
                  </a:lnTo>
                  <a:lnTo>
                    <a:pt x="2518" y="1040"/>
                  </a:lnTo>
                  <a:lnTo>
                    <a:pt x="2522" y="1023"/>
                  </a:lnTo>
                  <a:lnTo>
                    <a:pt x="2522" y="1012"/>
                  </a:lnTo>
                  <a:lnTo>
                    <a:pt x="2521" y="1001"/>
                  </a:lnTo>
                  <a:lnTo>
                    <a:pt x="2512" y="985"/>
                  </a:lnTo>
                  <a:lnTo>
                    <a:pt x="2505" y="97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55" name="직선 연결선 54"/>
            <p:cNvCxnSpPr/>
            <p:nvPr/>
          </p:nvCxnSpPr>
          <p:spPr>
            <a:xfrm rot="5400000">
              <a:off x="8694245" y="3808029"/>
              <a:ext cx="6120000" cy="0"/>
            </a:xfrm>
            <a:prstGeom prst="line">
              <a:avLst/>
            </a:prstGeom>
            <a:ln>
              <a:solidFill>
                <a:srgbClr val="18C1D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 55"/>
            <p:cNvCxnSpPr/>
            <p:nvPr/>
          </p:nvCxnSpPr>
          <p:spPr>
            <a:xfrm>
              <a:off x="0" y="786625"/>
              <a:ext cx="7848000" cy="0"/>
            </a:xfrm>
            <a:prstGeom prst="line">
              <a:avLst/>
            </a:prstGeom>
            <a:ln>
              <a:solidFill>
                <a:srgbClr val="442CA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42F2F1C9-3848-42F6-A2F7-98F2F240BEE4}"/>
              </a:ext>
            </a:extLst>
          </p:cNvPr>
          <p:cNvSpPr/>
          <p:nvPr/>
        </p:nvSpPr>
        <p:spPr>
          <a:xfrm>
            <a:off x="280245" y="234746"/>
            <a:ext cx="700955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ko-KR" altLang="en-US" sz="2400" b="1" i="1" kern="0" dirty="0">
                <a:solidFill>
                  <a:srgbClr val="442CA4"/>
                </a:solidFill>
              </a:rPr>
              <a:t>기능 구현 </a:t>
            </a:r>
            <a:r>
              <a:rPr lang="en-US" altLang="ko-KR" sz="2400" b="1" i="1" kern="0" dirty="0">
                <a:solidFill>
                  <a:srgbClr val="442CA4"/>
                </a:solidFill>
              </a:rPr>
              <a:t>(</a:t>
            </a:r>
            <a:r>
              <a:rPr lang="ko-KR" altLang="en-US" sz="2400" b="1" i="1" kern="0" dirty="0">
                <a:solidFill>
                  <a:srgbClr val="442CA4"/>
                </a:solidFill>
              </a:rPr>
              <a:t>회원관리</a:t>
            </a:r>
            <a:r>
              <a:rPr lang="en-US" altLang="ko-KR" sz="2400" b="1" i="1" kern="0" dirty="0">
                <a:solidFill>
                  <a:srgbClr val="442CA4"/>
                </a:solidFill>
              </a:rPr>
              <a:t>) </a:t>
            </a:r>
            <a:r>
              <a:rPr lang="en-US" altLang="ko-KR" sz="7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JSP TEAM Project</a:t>
            </a:r>
            <a:endParaRPr lang="en-US" altLang="ko-KR" sz="7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B9DAA51-F167-7348-ACAB-9F0628599A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177" y="1670948"/>
            <a:ext cx="5232400" cy="38735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1F2D019-65E6-FB48-A2C3-C95775FA3F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9211" y="1740798"/>
            <a:ext cx="4978400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928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0" y="206375"/>
            <a:ext cx="11776470" cy="6661654"/>
            <a:chOff x="0" y="206375"/>
            <a:chExt cx="11776470" cy="6661654"/>
          </a:xfrm>
        </p:grpSpPr>
        <p:sp>
          <p:nvSpPr>
            <p:cNvPr id="5" name="모서리가 둥근 직사각형 4"/>
            <p:cNvSpPr/>
            <p:nvPr/>
          </p:nvSpPr>
          <p:spPr>
            <a:xfrm>
              <a:off x="7507756" y="206375"/>
              <a:ext cx="3931503" cy="595437"/>
            </a:xfrm>
            <a:prstGeom prst="roundRect">
              <a:avLst>
                <a:gd name="adj" fmla="val 0"/>
              </a:avLst>
            </a:prstGeom>
            <a:solidFill>
              <a:srgbClr val="442CA4"/>
            </a:solidFill>
            <a:ln>
              <a:noFill/>
            </a:ln>
            <a:effectLst>
              <a:outerShdw blurRad="444500" dist="101600" dir="2700000" sx="95000" sy="95000" algn="tl" rotWithShape="0">
                <a:prstClr val="black">
                  <a:alpha val="4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2"/>
              <a:r>
                <a:rPr lang="en-US" altLang="ko-KR" b="1">
                  <a:solidFill>
                    <a:prstClr val="white"/>
                  </a:solidFill>
                </a:rPr>
                <a:t>Contents</a:t>
              </a:r>
              <a:endParaRPr lang="ko-KR" altLang="en-US" b="1">
                <a:solidFill>
                  <a:prstClr val="white"/>
                </a:solidFill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11437620" y="501515"/>
              <a:ext cx="338850" cy="294635"/>
            </a:xfrm>
            <a:prstGeom prst="rect">
              <a:avLst/>
            </a:prstGeom>
            <a:solidFill>
              <a:srgbClr val="18C1D4"/>
            </a:solidFill>
            <a:ln>
              <a:noFill/>
            </a:ln>
            <a:effectLst>
              <a:outerShdw blurRad="1524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sz="1200" b="1" dirty="0" smtClean="0">
                  <a:solidFill>
                    <a:prstClr val="white"/>
                  </a:solidFill>
                </a:rPr>
                <a:t>14</a:t>
              </a:r>
              <a:endParaRPr lang="ko-KR" altLang="en-US" sz="1200" b="1" dirty="0">
                <a:solidFill>
                  <a:prstClr val="white"/>
                </a:solidFill>
              </a:endParaRPr>
            </a:p>
          </p:txBody>
        </p:sp>
        <p:sp>
          <p:nvSpPr>
            <p:cNvPr id="30" name="Freeform 14">
              <a:extLst>
                <a:ext uri="{FF2B5EF4-FFF2-40B4-BE49-F238E27FC236}">
                  <a16:creationId xmlns:a16="http://schemas.microsoft.com/office/drawing/2014/main" id="{71FB1AD2-DDFF-4D52-B00C-353F96D95BCA}"/>
                </a:ext>
              </a:extLst>
            </p:cNvPr>
            <p:cNvSpPr>
              <a:spLocks/>
            </p:cNvSpPr>
            <p:nvPr/>
          </p:nvSpPr>
          <p:spPr bwMode="auto">
            <a:xfrm>
              <a:off x="7822598" y="405793"/>
              <a:ext cx="408641" cy="191443"/>
            </a:xfrm>
            <a:custGeom>
              <a:avLst/>
              <a:gdLst>
                <a:gd name="T0" fmla="*/ 2505 w 2522"/>
                <a:gd name="T1" fmla="*/ 978 h 1181"/>
                <a:gd name="T2" fmla="*/ 2162 w 2522"/>
                <a:gd name="T3" fmla="*/ 694 h 1181"/>
                <a:gd name="T4" fmla="*/ 2162 w 2522"/>
                <a:gd name="T5" fmla="*/ 54 h 1181"/>
                <a:gd name="T6" fmla="*/ 2162 w 2522"/>
                <a:gd name="T7" fmla="*/ 44 h 1181"/>
                <a:gd name="T8" fmla="*/ 2155 w 2522"/>
                <a:gd name="T9" fmla="*/ 26 h 1181"/>
                <a:gd name="T10" fmla="*/ 2149 w 2522"/>
                <a:gd name="T11" fmla="*/ 18 h 1181"/>
                <a:gd name="T12" fmla="*/ 2141 w 2522"/>
                <a:gd name="T13" fmla="*/ 13 h 1181"/>
                <a:gd name="T14" fmla="*/ 2123 w 2522"/>
                <a:gd name="T15" fmla="*/ 5 h 1181"/>
                <a:gd name="T16" fmla="*/ 2113 w 2522"/>
                <a:gd name="T17" fmla="*/ 5 h 1181"/>
                <a:gd name="T18" fmla="*/ 1812 w 2522"/>
                <a:gd name="T19" fmla="*/ 5 h 1181"/>
                <a:gd name="T20" fmla="*/ 1802 w 2522"/>
                <a:gd name="T21" fmla="*/ 5 h 1181"/>
                <a:gd name="T22" fmla="*/ 1783 w 2522"/>
                <a:gd name="T23" fmla="*/ 13 h 1181"/>
                <a:gd name="T24" fmla="*/ 1776 w 2522"/>
                <a:gd name="T25" fmla="*/ 18 h 1181"/>
                <a:gd name="T26" fmla="*/ 1770 w 2522"/>
                <a:gd name="T27" fmla="*/ 26 h 1181"/>
                <a:gd name="T28" fmla="*/ 1763 w 2522"/>
                <a:gd name="T29" fmla="*/ 44 h 1181"/>
                <a:gd name="T30" fmla="*/ 1762 w 2522"/>
                <a:gd name="T31" fmla="*/ 54 h 1181"/>
                <a:gd name="T32" fmla="*/ 1762 w 2522"/>
                <a:gd name="T33" fmla="*/ 360 h 1181"/>
                <a:gd name="T34" fmla="*/ 1380 w 2522"/>
                <a:gd name="T35" fmla="*/ 41 h 1181"/>
                <a:gd name="T36" fmla="*/ 1354 w 2522"/>
                <a:gd name="T37" fmla="*/ 23 h 1181"/>
                <a:gd name="T38" fmla="*/ 1295 w 2522"/>
                <a:gd name="T39" fmla="*/ 1 h 1181"/>
                <a:gd name="T40" fmla="*/ 1262 w 2522"/>
                <a:gd name="T41" fmla="*/ 0 h 1181"/>
                <a:gd name="T42" fmla="*/ 1227 w 2522"/>
                <a:gd name="T43" fmla="*/ 1 h 1181"/>
                <a:gd name="T44" fmla="*/ 1168 w 2522"/>
                <a:gd name="T45" fmla="*/ 23 h 1181"/>
                <a:gd name="T46" fmla="*/ 1142 w 2522"/>
                <a:gd name="T47" fmla="*/ 41 h 1181"/>
                <a:gd name="T48" fmla="*/ 17 w 2522"/>
                <a:gd name="T49" fmla="*/ 978 h 1181"/>
                <a:gd name="T50" fmla="*/ 10 w 2522"/>
                <a:gd name="T51" fmla="*/ 985 h 1181"/>
                <a:gd name="T52" fmla="*/ 1 w 2522"/>
                <a:gd name="T53" fmla="*/ 1001 h 1181"/>
                <a:gd name="T54" fmla="*/ 0 w 2522"/>
                <a:gd name="T55" fmla="*/ 1012 h 1181"/>
                <a:gd name="T56" fmla="*/ 0 w 2522"/>
                <a:gd name="T57" fmla="*/ 1023 h 1181"/>
                <a:gd name="T58" fmla="*/ 6 w 2522"/>
                <a:gd name="T59" fmla="*/ 1040 h 1181"/>
                <a:gd name="T60" fmla="*/ 12 w 2522"/>
                <a:gd name="T61" fmla="*/ 1048 h 1181"/>
                <a:gd name="T62" fmla="*/ 108 w 2522"/>
                <a:gd name="T63" fmla="*/ 1164 h 1181"/>
                <a:gd name="T64" fmla="*/ 122 w 2522"/>
                <a:gd name="T65" fmla="*/ 1177 h 1181"/>
                <a:gd name="T66" fmla="*/ 141 w 2522"/>
                <a:gd name="T67" fmla="*/ 1181 h 1181"/>
                <a:gd name="T68" fmla="*/ 160 w 2522"/>
                <a:gd name="T69" fmla="*/ 1181 h 1181"/>
                <a:gd name="T70" fmla="*/ 179 w 2522"/>
                <a:gd name="T71" fmla="*/ 1171 h 1181"/>
                <a:gd name="T72" fmla="*/ 1262 w 2522"/>
                <a:gd name="T73" fmla="*/ 268 h 1181"/>
                <a:gd name="T74" fmla="*/ 2344 w 2522"/>
                <a:gd name="T75" fmla="*/ 1171 h 1181"/>
                <a:gd name="T76" fmla="*/ 2358 w 2522"/>
                <a:gd name="T77" fmla="*/ 1180 h 1181"/>
                <a:gd name="T78" fmla="*/ 2377 w 2522"/>
                <a:gd name="T79" fmla="*/ 1181 h 1181"/>
                <a:gd name="T80" fmla="*/ 2383 w 2522"/>
                <a:gd name="T81" fmla="*/ 1181 h 1181"/>
                <a:gd name="T82" fmla="*/ 2401 w 2522"/>
                <a:gd name="T83" fmla="*/ 1177 h 1181"/>
                <a:gd name="T84" fmla="*/ 2414 w 2522"/>
                <a:gd name="T85" fmla="*/ 1164 h 1181"/>
                <a:gd name="T86" fmla="*/ 2512 w 2522"/>
                <a:gd name="T87" fmla="*/ 1048 h 1181"/>
                <a:gd name="T88" fmla="*/ 2518 w 2522"/>
                <a:gd name="T89" fmla="*/ 1040 h 1181"/>
                <a:gd name="T90" fmla="*/ 2522 w 2522"/>
                <a:gd name="T91" fmla="*/ 1023 h 1181"/>
                <a:gd name="T92" fmla="*/ 2522 w 2522"/>
                <a:gd name="T93" fmla="*/ 1012 h 1181"/>
                <a:gd name="T94" fmla="*/ 2521 w 2522"/>
                <a:gd name="T95" fmla="*/ 1001 h 1181"/>
                <a:gd name="T96" fmla="*/ 2512 w 2522"/>
                <a:gd name="T97" fmla="*/ 985 h 1181"/>
                <a:gd name="T98" fmla="*/ 2505 w 2522"/>
                <a:gd name="T99" fmla="*/ 978 h 1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522" h="1181">
                  <a:moveTo>
                    <a:pt x="2505" y="978"/>
                  </a:moveTo>
                  <a:lnTo>
                    <a:pt x="2162" y="694"/>
                  </a:lnTo>
                  <a:lnTo>
                    <a:pt x="2162" y="54"/>
                  </a:lnTo>
                  <a:lnTo>
                    <a:pt x="2162" y="44"/>
                  </a:lnTo>
                  <a:lnTo>
                    <a:pt x="2155" y="26"/>
                  </a:lnTo>
                  <a:lnTo>
                    <a:pt x="2149" y="18"/>
                  </a:lnTo>
                  <a:lnTo>
                    <a:pt x="2141" y="13"/>
                  </a:lnTo>
                  <a:lnTo>
                    <a:pt x="2123" y="5"/>
                  </a:lnTo>
                  <a:lnTo>
                    <a:pt x="2113" y="5"/>
                  </a:lnTo>
                  <a:lnTo>
                    <a:pt x="1812" y="5"/>
                  </a:lnTo>
                  <a:lnTo>
                    <a:pt x="1802" y="5"/>
                  </a:lnTo>
                  <a:lnTo>
                    <a:pt x="1783" y="13"/>
                  </a:lnTo>
                  <a:lnTo>
                    <a:pt x="1776" y="18"/>
                  </a:lnTo>
                  <a:lnTo>
                    <a:pt x="1770" y="26"/>
                  </a:lnTo>
                  <a:lnTo>
                    <a:pt x="1763" y="44"/>
                  </a:lnTo>
                  <a:lnTo>
                    <a:pt x="1762" y="54"/>
                  </a:lnTo>
                  <a:lnTo>
                    <a:pt x="1762" y="360"/>
                  </a:lnTo>
                  <a:lnTo>
                    <a:pt x="1380" y="41"/>
                  </a:lnTo>
                  <a:lnTo>
                    <a:pt x="1354" y="23"/>
                  </a:lnTo>
                  <a:lnTo>
                    <a:pt x="1295" y="1"/>
                  </a:lnTo>
                  <a:lnTo>
                    <a:pt x="1262" y="0"/>
                  </a:lnTo>
                  <a:lnTo>
                    <a:pt x="1227" y="1"/>
                  </a:lnTo>
                  <a:lnTo>
                    <a:pt x="1168" y="23"/>
                  </a:lnTo>
                  <a:lnTo>
                    <a:pt x="1142" y="41"/>
                  </a:lnTo>
                  <a:lnTo>
                    <a:pt x="17" y="978"/>
                  </a:lnTo>
                  <a:lnTo>
                    <a:pt x="10" y="985"/>
                  </a:lnTo>
                  <a:lnTo>
                    <a:pt x="1" y="1001"/>
                  </a:lnTo>
                  <a:lnTo>
                    <a:pt x="0" y="1012"/>
                  </a:lnTo>
                  <a:lnTo>
                    <a:pt x="0" y="1023"/>
                  </a:lnTo>
                  <a:lnTo>
                    <a:pt x="6" y="1040"/>
                  </a:lnTo>
                  <a:lnTo>
                    <a:pt x="12" y="1048"/>
                  </a:lnTo>
                  <a:lnTo>
                    <a:pt x="108" y="1164"/>
                  </a:lnTo>
                  <a:lnTo>
                    <a:pt x="122" y="1177"/>
                  </a:lnTo>
                  <a:lnTo>
                    <a:pt x="141" y="1181"/>
                  </a:lnTo>
                  <a:lnTo>
                    <a:pt x="160" y="1181"/>
                  </a:lnTo>
                  <a:lnTo>
                    <a:pt x="179" y="1171"/>
                  </a:lnTo>
                  <a:lnTo>
                    <a:pt x="1262" y="268"/>
                  </a:lnTo>
                  <a:lnTo>
                    <a:pt x="2344" y="1171"/>
                  </a:lnTo>
                  <a:lnTo>
                    <a:pt x="2358" y="1180"/>
                  </a:lnTo>
                  <a:lnTo>
                    <a:pt x="2377" y="1181"/>
                  </a:lnTo>
                  <a:lnTo>
                    <a:pt x="2383" y="1181"/>
                  </a:lnTo>
                  <a:lnTo>
                    <a:pt x="2401" y="1177"/>
                  </a:lnTo>
                  <a:lnTo>
                    <a:pt x="2414" y="1164"/>
                  </a:lnTo>
                  <a:lnTo>
                    <a:pt x="2512" y="1048"/>
                  </a:lnTo>
                  <a:lnTo>
                    <a:pt x="2518" y="1040"/>
                  </a:lnTo>
                  <a:lnTo>
                    <a:pt x="2522" y="1023"/>
                  </a:lnTo>
                  <a:lnTo>
                    <a:pt x="2522" y="1012"/>
                  </a:lnTo>
                  <a:lnTo>
                    <a:pt x="2521" y="1001"/>
                  </a:lnTo>
                  <a:lnTo>
                    <a:pt x="2512" y="985"/>
                  </a:lnTo>
                  <a:lnTo>
                    <a:pt x="2505" y="97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55" name="직선 연결선 54"/>
            <p:cNvCxnSpPr/>
            <p:nvPr/>
          </p:nvCxnSpPr>
          <p:spPr>
            <a:xfrm rot="5400000">
              <a:off x="8694245" y="3808029"/>
              <a:ext cx="6120000" cy="0"/>
            </a:xfrm>
            <a:prstGeom prst="line">
              <a:avLst/>
            </a:prstGeom>
            <a:ln>
              <a:solidFill>
                <a:srgbClr val="18C1D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 55"/>
            <p:cNvCxnSpPr/>
            <p:nvPr/>
          </p:nvCxnSpPr>
          <p:spPr>
            <a:xfrm>
              <a:off x="0" y="786625"/>
              <a:ext cx="7848000" cy="0"/>
            </a:xfrm>
            <a:prstGeom prst="line">
              <a:avLst/>
            </a:prstGeom>
            <a:ln>
              <a:solidFill>
                <a:srgbClr val="442CA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42F2F1C9-3848-42F6-A2F7-98F2F240BEE4}"/>
              </a:ext>
            </a:extLst>
          </p:cNvPr>
          <p:cNvSpPr/>
          <p:nvPr/>
        </p:nvSpPr>
        <p:spPr>
          <a:xfrm>
            <a:off x="280245" y="234746"/>
            <a:ext cx="700955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ko-KR" altLang="en-US" sz="2400" b="1" i="1" kern="0" dirty="0">
                <a:solidFill>
                  <a:srgbClr val="442CA4"/>
                </a:solidFill>
              </a:rPr>
              <a:t>기능 구현 </a:t>
            </a:r>
            <a:r>
              <a:rPr lang="en-US" altLang="ko-KR" sz="2400" b="1" i="1" kern="0" dirty="0">
                <a:solidFill>
                  <a:srgbClr val="442CA4"/>
                </a:solidFill>
              </a:rPr>
              <a:t>(</a:t>
            </a:r>
            <a:r>
              <a:rPr lang="ko-KR" altLang="en-US" sz="2400" b="1" i="1" kern="0" dirty="0">
                <a:solidFill>
                  <a:srgbClr val="442CA4"/>
                </a:solidFill>
              </a:rPr>
              <a:t>회원관리</a:t>
            </a:r>
            <a:r>
              <a:rPr lang="en-US" altLang="ko-KR" sz="2400" b="1" i="1" kern="0" dirty="0">
                <a:solidFill>
                  <a:srgbClr val="442CA4"/>
                </a:solidFill>
              </a:rPr>
              <a:t>) </a:t>
            </a:r>
            <a:r>
              <a:rPr lang="en-US" altLang="ko-KR" sz="7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JSP TEAM Project</a:t>
            </a:r>
            <a:endParaRPr lang="en-US" altLang="ko-KR" sz="7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852341DD-9AE5-334B-98F2-42E9726E70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7060" y="1115379"/>
            <a:ext cx="8508843" cy="5240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303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0" y="206375"/>
            <a:ext cx="11776470" cy="6661654"/>
            <a:chOff x="0" y="206375"/>
            <a:chExt cx="11776470" cy="6661654"/>
          </a:xfrm>
        </p:grpSpPr>
        <p:sp>
          <p:nvSpPr>
            <p:cNvPr id="5" name="모서리가 둥근 직사각형 4"/>
            <p:cNvSpPr/>
            <p:nvPr/>
          </p:nvSpPr>
          <p:spPr>
            <a:xfrm>
              <a:off x="7507756" y="206375"/>
              <a:ext cx="3931503" cy="595437"/>
            </a:xfrm>
            <a:prstGeom prst="roundRect">
              <a:avLst>
                <a:gd name="adj" fmla="val 0"/>
              </a:avLst>
            </a:prstGeom>
            <a:solidFill>
              <a:srgbClr val="442CA4"/>
            </a:solidFill>
            <a:ln>
              <a:noFill/>
            </a:ln>
            <a:effectLst>
              <a:outerShdw blurRad="444500" dist="101600" dir="2700000" sx="95000" sy="95000" algn="tl" rotWithShape="0">
                <a:prstClr val="black">
                  <a:alpha val="4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2"/>
              <a:r>
                <a:rPr lang="en-US" altLang="ko-KR" b="1">
                  <a:solidFill>
                    <a:prstClr val="white"/>
                  </a:solidFill>
                </a:rPr>
                <a:t>Contents</a:t>
              </a:r>
              <a:endParaRPr lang="ko-KR" altLang="en-US" b="1">
                <a:solidFill>
                  <a:prstClr val="white"/>
                </a:solidFill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11437620" y="501515"/>
              <a:ext cx="338850" cy="294635"/>
            </a:xfrm>
            <a:prstGeom prst="rect">
              <a:avLst/>
            </a:prstGeom>
            <a:solidFill>
              <a:srgbClr val="18C1D4"/>
            </a:solidFill>
            <a:ln>
              <a:noFill/>
            </a:ln>
            <a:effectLst>
              <a:outerShdw blurRad="1524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sz="1200" b="1" dirty="0" smtClean="0">
                  <a:solidFill>
                    <a:prstClr val="white"/>
                  </a:solidFill>
                </a:rPr>
                <a:t>15</a:t>
              </a:r>
              <a:endParaRPr lang="ko-KR" altLang="en-US" sz="1200" b="1" dirty="0">
                <a:solidFill>
                  <a:prstClr val="white"/>
                </a:solidFill>
              </a:endParaRPr>
            </a:p>
          </p:txBody>
        </p:sp>
        <p:sp>
          <p:nvSpPr>
            <p:cNvPr id="30" name="Freeform 14">
              <a:extLst>
                <a:ext uri="{FF2B5EF4-FFF2-40B4-BE49-F238E27FC236}">
                  <a16:creationId xmlns:a16="http://schemas.microsoft.com/office/drawing/2014/main" id="{71FB1AD2-DDFF-4D52-B00C-353F96D95BCA}"/>
                </a:ext>
              </a:extLst>
            </p:cNvPr>
            <p:cNvSpPr>
              <a:spLocks/>
            </p:cNvSpPr>
            <p:nvPr/>
          </p:nvSpPr>
          <p:spPr bwMode="auto">
            <a:xfrm>
              <a:off x="7822598" y="405793"/>
              <a:ext cx="408641" cy="191443"/>
            </a:xfrm>
            <a:custGeom>
              <a:avLst/>
              <a:gdLst>
                <a:gd name="T0" fmla="*/ 2505 w 2522"/>
                <a:gd name="T1" fmla="*/ 978 h 1181"/>
                <a:gd name="T2" fmla="*/ 2162 w 2522"/>
                <a:gd name="T3" fmla="*/ 694 h 1181"/>
                <a:gd name="T4" fmla="*/ 2162 w 2522"/>
                <a:gd name="T5" fmla="*/ 54 h 1181"/>
                <a:gd name="T6" fmla="*/ 2162 w 2522"/>
                <a:gd name="T7" fmla="*/ 44 h 1181"/>
                <a:gd name="T8" fmla="*/ 2155 w 2522"/>
                <a:gd name="T9" fmla="*/ 26 h 1181"/>
                <a:gd name="T10" fmla="*/ 2149 w 2522"/>
                <a:gd name="T11" fmla="*/ 18 h 1181"/>
                <a:gd name="T12" fmla="*/ 2141 w 2522"/>
                <a:gd name="T13" fmla="*/ 13 h 1181"/>
                <a:gd name="T14" fmla="*/ 2123 w 2522"/>
                <a:gd name="T15" fmla="*/ 5 h 1181"/>
                <a:gd name="T16" fmla="*/ 2113 w 2522"/>
                <a:gd name="T17" fmla="*/ 5 h 1181"/>
                <a:gd name="T18" fmla="*/ 1812 w 2522"/>
                <a:gd name="T19" fmla="*/ 5 h 1181"/>
                <a:gd name="T20" fmla="*/ 1802 w 2522"/>
                <a:gd name="T21" fmla="*/ 5 h 1181"/>
                <a:gd name="T22" fmla="*/ 1783 w 2522"/>
                <a:gd name="T23" fmla="*/ 13 h 1181"/>
                <a:gd name="T24" fmla="*/ 1776 w 2522"/>
                <a:gd name="T25" fmla="*/ 18 h 1181"/>
                <a:gd name="T26" fmla="*/ 1770 w 2522"/>
                <a:gd name="T27" fmla="*/ 26 h 1181"/>
                <a:gd name="T28" fmla="*/ 1763 w 2522"/>
                <a:gd name="T29" fmla="*/ 44 h 1181"/>
                <a:gd name="T30" fmla="*/ 1762 w 2522"/>
                <a:gd name="T31" fmla="*/ 54 h 1181"/>
                <a:gd name="T32" fmla="*/ 1762 w 2522"/>
                <a:gd name="T33" fmla="*/ 360 h 1181"/>
                <a:gd name="T34" fmla="*/ 1380 w 2522"/>
                <a:gd name="T35" fmla="*/ 41 h 1181"/>
                <a:gd name="T36" fmla="*/ 1354 w 2522"/>
                <a:gd name="T37" fmla="*/ 23 h 1181"/>
                <a:gd name="T38" fmla="*/ 1295 w 2522"/>
                <a:gd name="T39" fmla="*/ 1 h 1181"/>
                <a:gd name="T40" fmla="*/ 1262 w 2522"/>
                <a:gd name="T41" fmla="*/ 0 h 1181"/>
                <a:gd name="T42" fmla="*/ 1227 w 2522"/>
                <a:gd name="T43" fmla="*/ 1 h 1181"/>
                <a:gd name="T44" fmla="*/ 1168 w 2522"/>
                <a:gd name="T45" fmla="*/ 23 h 1181"/>
                <a:gd name="T46" fmla="*/ 1142 w 2522"/>
                <a:gd name="T47" fmla="*/ 41 h 1181"/>
                <a:gd name="T48" fmla="*/ 17 w 2522"/>
                <a:gd name="T49" fmla="*/ 978 h 1181"/>
                <a:gd name="T50" fmla="*/ 10 w 2522"/>
                <a:gd name="T51" fmla="*/ 985 h 1181"/>
                <a:gd name="T52" fmla="*/ 1 w 2522"/>
                <a:gd name="T53" fmla="*/ 1001 h 1181"/>
                <a:gd name="T54" fmla="*/ 0 w 2522"/>
                <a:gd name="T55" fmla="*/ 1012 h 1181"/>
                <a:gd name="T56" fmla="*/ 0 w 2522"/>
                <a:gd name="T57" fmla="*/ 1023 h 1181"/>
                <a:gd name="T58" fmla="*/ 6 w 2522"/>
                <a:gd name="T59" fmla="*/ 1040 h 1181"/>
                <a:gd name="T60" fmla="*/ 12 w 2522"/>
                <a:gd name="T61" fmla="*/ 1048 h 1181"/>
                <a:gd name="T62" fmla="*/ 108 w 2522"/>
                <a:gd name="T63" fmla="*/ 1164 h 1181"/>
                <a:gd name="T64" fmla="*/ 122 w 2522"/>
                <a:gd name="T65" fmla="*/ 1177 h 1181"/>
                <a:gd name="T66" fmla="*/ 141 w 2522"/>
                <a:gd name="T67" fmla="*/ 1181 h 1181"/>
                <a:gd name="T68" fmla="*/ 160 w 2522"/>
                <a:gd name="T69" fmla="*/ 1181 h 1181"/>
                <a:gd name="T70" fmla="*/ 179 w 2522"/>
                <a:gd name="T71" fmla="*/ 1171 h 1181"/>
                <a:gd name="T72" fmla="*/ 1262 w 2522"/>
                <a:gd name="T73" fmla="*/ 268 h 1181"/>
                <a:gd name="T74" fmla="*/ 2344 w 2522"/>
                <a:gd name="T75" fmla="*/ 1171 h 1181"/>
                <a:gd name="T76" fmla="*/ 2358 w 2522"/>
                <a:gd name="T77" fmla="*/ 1180 h 1181"/>
                <a:gd name="T78" fmla="*/ 2377 w 2522"/>
                <a:gd name="T79" fmla="*/ 1181 h 1181"/>
                <a:gd name="T80" fmla="*/ 2383 w 2522"/>
                <a:gd name="T81" fmla="*/ 1181 h 1181"/>
                <a:gd name="T82" fmla="*/ 2401 w 2522"/>
                <a:gd name="T83" fmla="*/ 1177 h 1181"/>
                <a:gd name="T84" fmla="*/ 2414 w 2522"/>
                <a:gd name="T85" fmla="*/ 1164 h 1181"/>
                <a:gd name="T86" fmla="*/ 2512 w 2522"/>
                <a:gd name="T87" fmla="*/ 1048 h 1181"/>
                <a:gd name="T88" fmla="*/ 2518 w 2522"/>
                <a:gd name="T89" fmla="*/ 1040 h 1181"/>
                <a:gd name="T90" fmla="*/ 2522 w 2522"/>
                <a:gd name="T91" fmla="*/ 1023 h 1181"/>
                <a:gd name="T92" fmla="*/ 2522 w 2522"/>
                <a:gd name="T93" fmla="*/ 1012 h 1181"/>
                <a:gd name="T94" fmla="*/ 2521 w 2522"/>
                <a:gd name="T95" fmla="*/ 1001 h 1181"/>
                <a:gd name="T96" fmla="*/ 2512 w 2522"/>
                <a:gd name="T97" fmla="*/ 985 h 1181"/>
                <a:gd name="T98" fmla="*/ 2505 w 2522"/>
                <a:gd name="T99" fmla="*/ 978 h 1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522" h="1181">
                  <a:moveTo>
                    <a:pt x="2505" y="978"/>
                  </a:moveTo>
                  <a:lnTo>
                    <a:pt x="2162" y="694"/>
                  </a:lnTo>
                  <a:lnTo>
                    <a:pt x="2162" y="54"/>
                  </a:lnTo>
                  <a:lnTo>
                    <a:pt x="2162" y="44"/>
                  </a:lnTo>
                  <a:lnTo>
                    <a:pt x="2155" y="26"/>
                  </a:lnTo>
                  <a:lnTo>
                    <a:pt x="2149" y="18"/>
                  </a:lnTo>
                  <a:lnTo>
                    <a:pt x="2141" y="13"/>
                  </a:lnTo>
                  <a:lnTo>
                    <a:pt x="2123" y="5"/>
                  </a:lnTo>
                  <a:lnTo>
                    <a:pt x="2113" y="5"/>
                  </a:lnTo>
                  <a:lnTo>
                    <a:pt x="1812" y="5"/>
                  </a:lnTo>
                  <a:lnTo>
                    <a:pt x="1802" y="5"/>
                  </a:lnTo>
                  <a:lnTo>
                    <a:pt x="1783" y="13"/>
                  </a:lnTo>
                  <a:lnTo>
                    <a:pt x="1776" y="18"/>
                  </a:lnTo>
                  <a:lnTo>
                    <a:pt x="1770" y="26"/>
                  </a:lnTo>
                  <a:lnTo>
                    <a:pt x="1763" y="44"/>
                  </a:lnTo>
                  <a:lnTo>
                    <a:pt x="1762" y="54"/>
                  </a:lnTo>
                  <a:lnTo>
                    <a:pt x="1762" y="360"/>
                  </a:lnTo>
                  <a:lnTo>
                    <a:pt x="1380" y="41"/>
                  </a:lnTo>
                  <a:lnTo>
                    <a:pt x="1354" y="23"/>
                  </a:lnTo>
                  <a:lnTo>
                    <a:pt x="1295" y="1"/>
                  </a:lnTo>
                  <a:lnTo>
                    <a:pt x="1262" y="0"/>
                  </a:lnTo>
                  <a:lnTo>
                    <a:pt x="1227" y="1"/>
                  </a:lnTo>
                  <a:lnTo>
                    <a:pt x="1168" y="23"/>
                  </a:lnTo>
                  <a:lnTo>
                    <a:pt x="1142" y="41"/>
                  </a:lnTo>
                  <a:lnTo>
                    <a:pt x="17" y="978"/>
                  </a:lnTo>
                  <a:lnTo>
                    <a:pt x="10" y="985"/>
                  </a:lnTo>
                  <a:lnTo>
                    <a:pt x="1" y="1001"/>
                  </a:lnTo>
                  <a:lnTo>
                    <a:pt x="0" y="1012"/>
                  </a:lnTo>
                  <a:lnTo>
                    <a:pt x="0" y="1023"/>
                  </a:lnTo>
                  <a:lnTo>
                    <a:pt x="6" y="1040"/>
                  </a:lnTo>
                  <a:lnTo>
                    <a:pt x="12" y="1048"/>
                  </a:lnTo>
                  <a:lnTo>
                    <a:pt x="108" y="1164"/>
                  </a:lnTo>
                  <a:lnTo>
                    <a:pt x="122" y="1177"/>
                  </a:lnTo>
                  <a:lnTo>
                    <a:pt x="141" y="1181"/>
                  </a:lnTo>
                  <a:lnTo>
                    <a:pt x="160" y="1181"/>
                  </a:lnTo>
                  <a:lnTo>
                    <a:pt x="179" y="1171"/>
                  </a:lnTo>
                  <a:lnTo>
                    <a:pt x="1262" y="268"/>
                  </a:lnTo>
                  <a:lnTo>
                    <a:pt x="2344" y="1171"/>
                  </a:lnTo>
                  <a:lnTo>
                    <a:pt x="2358" y="1180"/>
                  </a:lnTo>
                  <a:lnTo>
                    <a:pt x="2377" y="1181"/>
                  </a:lnTo>
                  <a:lnTo>
                    <a:pt x="2383" y="1181"/>
                  </a:lnTo>
                  <a:lnTo>
                    <a:pt x="2401" y="1177"/>
                  </a:lnTo>
                  <a:lnTo>
                    <a:pt x="2414" y="1164"/>
                  </a:lnTo>
                  <a:lnTo>
                    <a:pt x="2512" y="1048"/>
                  </a:lnTo>
                  <a:lnTo>
                    <a:pt x="2518" y="1040"/>
                  </a:lnTo>
                  <a:lnTo>
                    <a:pt x="2522" y="1023"/>
                  </a:lnTo>
                  <a:lnTo>
                    <a:pt x="2522" y="1012"/>
                  </a:lnTo>
                  <a:lnTo>
                    <a:pt x="2521" y="1001"/>
                  </a:lnTo>
                  <a:lnTo>
                    <a:pt x="2512" y="985"/>
                  </a:lnTo>
                  <a:lnTo>
                    <a:pt x="2505" y="97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55" name="직선 연결선 54"/>
            <p:cNvCxnSpPr/>
            <p:nvPr/>
          </p:nvCxnSpPr>
          <p:spPr>
            <a:xfrm rot="5400000">
              <a:off x="8694245" y="3808029"/>
              <a:ext cx="6120000" cy="0"/>
            </a:xfrm>
            <a:prstGeom prst="line">
              <a:avLst/>
            </a:prstGeom>
            <a:ln>
              <a:solidFill>
                <a:srgbClr val="18C1D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 55"/>
            <p:cNvCxnSpPr/>
            <p:nvPr/>
          </p:nvCxnSpPr>
          <p:spPr>
            <a:xfrm>
              <a:off x="0" y="786625"/>
              <a:ext cx="7848000" cy="0"/>
            </a:xfrm>
            <a:prstGeom prst="line">
              <a:avLst/>
            </a:prstGeom>
            <a:ln>
              <a:solidFill>
                <a:srgbClr val="442CA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42F2F1C9-3848-42F6-A2F7-98F2F240BEE4}"/>
              </a:ext>
            </a:extLst>
          </p:cNvPr>
          <p:cNvSpPr/>
          <p:nvPr/>
        </p:nvSpPr>
        <p:spPr>
          <a:xfrm>
            <a:off x="280245" y="234746"/>
            <a:ext cx="700955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ko-KR" altLang="en-US" sz="2400" b="1" i="1" kern="0" dirty="0">
                <a:solidFill>
                  <a:srgbClr val="442CA4"/>
                </a:solidFill>
              </a:rPr>
              <a:t>기능 구현 </a:t>
            </a:r>
            <a:r>
              <a:rPr lang="en-US" altLang="ko-KR" sz="2400" b="1" i="1" kern="0" dirty="0">
                <a:solidFill>
                  <a:srgbClr val="442CA4"/>
                </a:solidFill>
              </a:rPr>
              <a:t>(</a:t>
            </a:r>
            <a:r>
              <a:rPr lang="ko-KR" altLang="en-US" sz="2400" b="1" i="1" kern="0" dirty="0">
                <a:solidFill>
                  <a:srgbClr val="442CA4"/>
                </a:solidFill>
              </a:rPr>
              <a:t>회원관리</a:t>
            </a:r>
            <a:r>
              <a:rPr lang="en-US" altLang="ko-KR" sz="2400" b="1" i="1" kern="0" dirty="0">
                <a:solidFill>
                  <a:srgbClr val="442CA4"/>
                </a:solidFill>
              </a:rPr>
              <a:t>) </a:t>
            </a:r>
            <a:r>
              <a:rPr lang="en-US" altLang="ko-KR" sz="7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JSP TEAM Project</a:t>
            </a:r>
            <a:endParaRPr lang="en-US" altLang="ko-KR" sz="7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BF04281A-677E-584F-8E2B-B3FE4C31B4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519" y="976015"/>
            <a:ext cx="8932582" cy="550172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D18ED6A-9A58-074F-A249-43F2783561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2320" y="1763955"/>
            <a:ext cx="4305300" cy="173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801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0" y="206375"/>
            <a:ext cx="11776470" cy="6661654"/>
            <a:chOff x="0" y="206375"/>
            <a:chExt cx="11776470" cy="6661654"/>
          </a:xfrm>
        </p:grpSpPr>
        <p:sp>
          <p:nvSpPr>
            <p:cNvPr id="5" name="모서리가 둥근 직사각형 4"/>
            <p:cNvSpPr/>
            <p:nvPr/>
          </p:nvSpPr>
          <p:spPr>
            <a:xfrm>
              <a:off x="7507756" y="206375"/>
              <a:ext cx="3931503" cy="595437"/>
            </a:xfrm>
            <a:prstGeom prst="roundRect">
              <a:avLst>
                <a:gd name="adj" fmla="val 0"/>
              </a:avLst>
            </a:prstGeom>
            <a:solidFill>
              <a:srgbClr val="442CA4"/>
            </a:solidFill>
            <a:ln>
              <a:noFill/>
            </a:ln>
            <a:effectLst>
              <a:outerShdw blurRad="444500" dist="101600" dir="2700000" sx="95000" sy="95000" algn="tl" rotWithShape="0">
                <a:prstClr val="black">
                  <a:alpha val="4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2"/>
              <a:r>
                <a:rPr lang="en-US" altLang="ko-KR" b="1">
                  <a:solidFill>
                    <a:prstClr val="white"/>
                  </a:solidFill>
                </a:rPr>
                <a:t>Contents</a:t>
              </a:r>
              <a:endParaRPr lang="ko-KR" altLang="en-US" b="1">
                <a:solidFill>
                  <a:prstClr val="white"/>
                </a:solidFill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11437620" y="501515"/>
              <a:ext cx="338850" cy="294635"/>
            </a:xfrm>
            <a:prstGeom prst="rect">
              <a:avLst/>
            </a:prstGeom>
            <a:solidFill>
              <a:srgbClr val="18C1D4"/>
            </a:solidFill>
            <a:ln>
              <a:noFill/>
            </a:ln>
            <a:effectLst>
              <a:outerShdw blurRad="1524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sz="1200" b="1" dirty="0" smtClean="0">
                  <a:solidFill>
                    <a:prstClr val="white"/>
                  </a:solidFill>
                </a:rPr>
                <a:t>16</a:t>
              </a:r>
              <a:endParaRPr lang="ko-KR" altLang="en-US" sz="1200" b="1" dirty="0">
                <a:solidFill>
                  <a:prstClr val="white"/>
                </a:solidFill>
              </a:endParaRPr>
            </a:p>
          </p:txBody>
        </p:sp>
        <p:sp>
          <p:nvSpPr>
            <p:cNvPr id="30" name="Freeform 14">
              <a:extLst>
                <a:ext uri="{FF2B5EF4-FFF2-40B4-BE49-F238E27FC236}">
                  <a16:creationId xmlns:a16="http://schemas.microsoft.com/office/drawing/2014/main" id="{71FB1AD2-DDFF-4D52-B00C-353F96D95BCA}"/>
                </a:ext>
              </a:extLst>
            </p:cNvPr>
            <p:cNvSpPr>
              <a:spLocks/>
            </p:cNvSpPr>
            <p:nvPr/>
          </p:nvSpPr>
          <p:spPr bwMode="auto">
            <a:xfrm>
              <a:off x="7822598" y="405793"/>
              <a:ext cx="408641" cy="191443"/>
            </a:xfrm>
            <a:custGeom>
              <a:avLst/>
              <a:gdLst>
                <a:gd name="T0" fmla="*/ 2505 w 2522"/>
                <a:gd name="T1" fmla="*/ 978 h 1181"/>
                <a:gd name="T2" fmla="*/ 2162 w 2522"/>
                <a:gd name="T3" fmla="*/ 694 h 1181"/>
                <a:gd name="T4" fmla="*/ 2162 w 2522"/>
                <a:gd name="T5" fmla="*/ 54 h 1181"/>
                <a:gd name="T6" fmla="*/ 2162 w 2522"/>
                <a:gd name="T7" fmla="*/ 44 h 1181"/>
                <a:gd name="T8" fmla="*/ 2155 w 2522"/>
                <a:gd name="T9" fmla="*/ 26 h 1181"/>
                <a:gd name="T10" fmla="*/ 2149 w 2522"/>
                <a:gd name="T11" fmla="*/ 18 h 1181"/>
                <a:gd name="T12" fmla="*/ 2141 w 2522"/>
                <a:gd name="T13" fmla="*/ 13 h 1181"/>
                <a:gd name="T14" fmla="*/ 2123 w 2522"/>
                <a:gd name="T15" fmla="*/ 5 h 1181"/>
                <a:gd name="T16" fmla="*/ 2113 w 2522"/>
                <a:gd name="T17" fmla="*/ 5 h 1181"/>
                <a:gd name="T18" fmla="*/ 1812 w 2522"/>
                <a:gd name="T19" fmla="*/ 5 h 1181"/>
                <a:gd name="T20" fmla="*/ 1802 w 2522"/>
                <a:gd name="T21" fmla="*/ 5 h 1181"/>
                <a:gd name="T22" fmla="*/ 1783 w 2522"/>
                <a:gd name="T23" fmla="*/ 13 h 1181"/>
                <a:gd name="T24" fmla="*/ 1776 w 2522"/>
                <a:gd name="T25" fmla="*/ 18 h 1181"/>
                <a:gd name="T26" fmla="*/ 1770 w 2522"/>
                <a:gd name="T27" fmla="*/ 26 h 1181"/>
                <a:gd name="T28" fmla="*/ 1763 w 2522"/>
                <a:gd name="T29" fmla="*/ 44 h 1181"/>
                <a:gd name="T30" fmla="*/ 1762 w 2522"/>
                <a:gd name="T31" fmla="*/ 54 h 1181"/>
                <a:gd name="T32" fmla="*/ 1762 w 2522"/>
                <a:gd name="T33" fmla="*/ 360 h 1181"/>
                <a:gd name="T34" fmla="*/ 1380 w 2522"/>
                <a:gd name="T35" fmla="*/ 41 h 1181"/>
                <a:gd name="T36" fmla="*/ 1354 w 2522"/>
                <a:gd name="T37" fmla="*/ 23 h 1181"/>
                <a:gd name="T38" fmla="*/ 1295 w 2522"/>
                <a:gd name="T39" fmla="*/ 1 h 1181"/>
                <a:gd name="T40" fmla="*/ 1262 w 2522"/>
                <a:gd name="T41" fmla="*/ 0 h 1181"/>
                <a:gd name="T42" fmla="*/ 1227 w 2522"/>
                <a:gd name="T43" fmla="*/ 1 h 1181"/>
                <a:gd name="T44" fmla="*/ 1168 w 2522"/>
                <a:gd name="T45" fmla="*/ 23 h 1181"/>
                <a:gd name="T46" fmla="*/ 1142 w 2522"/>
                <a:gd name="T47" fmla="*/ 41 h 1181"/>
                <a:gd name="T48" fmla="*/ 17 w 2522"/>
                <a:gd name="T49" fmla="*/ 978 h 1181"/>
                <a:gd name="T50" fmla="*/ 10 w 2522"/>
                <a:gd name="T51" fmla="*/ 985 h 1181"/>
                <a:gd name="T52" fmla="*/ 1 w 2522"/>
                <a:gd name="T53" fmla="*/ 1001 h 1181"/>
                <a:gd name="T54" fmla="*/ 0 w 2522"/>
                <a:gd name="T55" fmla="*/ 1012 h 1181"/>
                <a:gd name="T56" fmla="*/ 0 w 2522"/>
                <a:gd name="T57" fmla="*/ 1023 h 1181"/>
                <a:gd name="T58" fmla="*/ 6 w 2522"/>
                <a:gd name="T59" fmla="*/ 1040 h 1181"/>
                <a:gd name="T60" fmla="*/ 12 w 2522"/>
                <a:gd name="T61" fmla="*/ 1048 h 1181"/>
                <a:gd name="T62" fmla="*/ 108 w 2522"/>
                <a:gd name="T63" fmla="*/ 1164 h 1181"/>
                <a:gd name="T64" fmla="*/ 122 w 2522"/>
                <a:gd name="T65" fmla="*/ 1177 h 1181"/>
                <a:gd name="T66" fmla="*/ 141 w 2522"/>
                <a:gd name="T67" fmla="*/ 1181 h 1181"/>
                <a:gd name="T68" fmla="*/ 160 w 2522"/>
                <a:gd name="T69" fmla="*/ 1181 h 1181"/>
                <a:gd name="T70" fmla="*/ 179 w 2522"/>
                <a:gd name="T71" fmla="*/ 1171 h 1181"/>
                <a:gd name="T72" fmla="*/ 1262 w 2522"/>
                <a:gd name="T73" fmla="*/ 268 h 1181"/>
                <a:gd name="T74" fmla="*/ 2344 w 2522"/>
                <a:gd name="T75" fmla="*/ 1171 h 1181"/>
                <a:gd name="T76" fmla="*/ 2358 w 2522"/>
                <a:gd name="T77" fmla="*/ 1180 h 1181"/>
                <a:gd name="T78" fmla="*/ 2377 w 2522"/>
                <a:gd name="T79" fmla="*/ 1181 h 1181"/>
                <a:gd name="T80" fmla="*/ 2383 w 2522"/>
                <a:gd name="T81" fmla="*/ 1181 h 1181"/>
                <a:gd name="T82" fmla="*/ 2401 w 2522"/>
                <a:gd name="T83" fmla="*/ 1177 h 1181"/>
                <a:gd name="T84" fmla="*/ 2414 w 2522"/>
                <a:gd name="T85" fmla="*/ 1164 h 1181"/>
                <a:gd name="T86" fmla="*/ 2512 w 2522"/>
                <a:gd name="T87" fmla="*/ 1048 h 1181"/>
                <a:gd name="T88" fmla="*/ 2518 w 2522"/>
                <a:gd name="T89" fmla="*/ 1040 h 1181"/>
                <a:gd name="T90" fmla="*/ 2522 w 2522"/>
                <a:gd name="T91" fmla="*/ 1023 h 1181"/>
                <a:gd name="T92" fmla="*/ 2522 w 2522"/>
                <a:gd name="T93" fmla="*/ 1012 h 1181"/>
                <a:gd name="T94" fmla="*/ 2521 w 2522"/>
                <a:gd name="T95" fmla="*/ 1001 h 1181"/>
                <a:gd name="T96" fmla="*/ 2512 w 2522"/>
                <a:gd name="T97" fmla="*/ 985 h 1181"/>
                <a:gd name="T98" fmla="*/ 2505 w 2522"/>
                <a:gd name="T99" fmla="*/ 978 h 1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522" h="1181">
                  <a:moveTo>
                    <a:pt x="2505" y="978"/>
                  </a:moveTo>
                  <a:lnTo>
                    <a:pt x="2162" y="694"/>
                  </a:lnTo>
                  <a:lnTo>
                    <a:pt x="2162" y="54"/>
                  </a:lnTo>
                  <a:lnTo>
                    <a:pt x="2162" y="44"/>
                  </a:lnTo>
                  <a:lnTo>
                    <a:pt x="2155" y="26"/>
                  </a:lnTo>
                  <a:lnTo>
                    <a:pt x="2149" y="18"/>
                  </a:lnTo>
                  <a:lnTo>
                    <a:pt x="2141" y="13"/>
                  </a:lnTo>
                  <a:lnTo>
                    <a:pt x="2123" y="5"/>
                  </a:lnTo>
                  <a:lnTo>
                    <a:pt x="2113" y="5"/>
                  </a:lnTo>
                  <a:lnTo>
                    <a:pt x="1812" y="5"/>
                  </a:lnTo>
                  <a:lnTo>
                    <a:pt x="1802" y="5"/>
                  </a:lnTo>
                  <a:lnTo>
                    <a:pt x="1783" y="13"/>
                  </a:lnTo>
                  <a:lnTo>
                    <a:pt x="1776" y="18"/>
                  </a:lnTo>
                  <a:lnTo>
                    <a:pt x="1770" y="26"/>
                  </a:lnTo>
                  <a:lnTo>
                    <a:pt x="1763" y="44"/>
                  </a:lnTo>
                  <a:lnTo>
                    <a:pt x="1762" y="54"/>
                  </a:lnTo>
                  <a:lnTo>
                    <a:pt x="1762" y="360"/>
                  </a:lnTo>
                  <a:lnTo>
                    <a:pt x="1380" y="41"/>
                  </a:lnTo>
                  <a:lnTo>
                    <a:pt x="1354" y="23"/>
                  </a:lnTo>
                  <a:lnTo>
                    <a:pt x="1295" y="1"/>
                  </a:lnTo>
                  <a:lnTo>
                    <a:pt x="1262" y="0"/>
                  </a:lnTo>
                  <a:lnTo>
                    <a:pt x="1227" y="1"/>
                  </a:lnTo>
                  <a:lnTo>
                    <a:pt x="1168" y="23"/>
                  </a:lnTo>
                  <a:lnTo>
                    <a:pt x="1142" y="41"/>
                  </a:lnTo>
                  <a:lnTo>
                    <a:pt x="17" y="978"/>
                  </a:lnTo>
                  <a:lnTo>
                    <a:pt x="10" y="985"/>
                  </a:lnTo>
                  <a:lnTo>
                    <a:pt x="1" y="1001"/>
                  </a:lnTo>
                  <a:lnTo>
                    <a:pt x="0" y="1012"/>
                  </a:lnTo>
                  <a:lnTo>
                    <a:pt x="0" y="1023"/>
                  </a:lnTo>
                  <a:lnTo>
                    <a:pt x="6" y="1040"/>
                  </a:lnTo>
                  <a:lnTo>
                    <a:pt x="12" y="1048"/>
                  </a:lnTo>
                  <a:lnTo>
                    <a:pt x="108" y="1164"/>
                  </a:lnTo>
                  <a:lnTo>
                    <a:pt x="122" y="1177"/>
                  </a:lnTo>
                  <a:lnTo>
                    <a:pt x="141" y="1181"/>
                  </a:lnTo>
                  <a:lnTo>
                    <a:pt x="160" y="1181"/>
                  </a:lnTo>
                  <a:lnTo>
                    <a:pt x="179" y="1171"/>
                  </a:lnTo>
                  <a:lnTo>
                    <a:pt x="1262" y="268"/>
                  </a:lnTo>
                  <a:lnTo>
                    <a:pt x="2344" y="1171"/>
                  </a:lnTo>
                  <a:lnTo>
                    <a:pt x="2358" y="1180"/>
                  </a:lnTo>
                  <a:lnTo>
                    <a:pt x="2377" y="1181"/>
                  </a:lnTo>
                  <a:lnTo>
                    <a:pt x="2383" y="1181"/>
                  </a:lnTo>
                  <a:lnTo>
                    <a:pt x="2401" y="1177"/>
                  </a:lnTo>
                  <a:lnTo>
                    <a:pt x="2414" y="1164"/>
                  </a:lnTo>
                  <a:lnTo>
                    <a:pt x="2512" y="1048"/>
                  </a:lnTo>
                  <a:lnTo>
                    <a:pt x="2518" y="1040"/>
                  </a:lnTo>
                  <a:lnTo>
                    <a:pt x="2522" y="1023"/>
                  </a:lnTo>
                  <a:lnTo>
                    <a:pt x="2522" y="1012"/>
                  </a:lnTo>
                  <a:lnTo>
                    <a:pt x="2521" y="1001"/>
                  </a:lnTo>
                  <a:lnTo>
                    <a:pt x="2512" y="985"/>
                  </a:lnTo>
                  <a:lnTo>
                    <a:pt x="2505" y="97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55" name="직선 연결선 54"/>
            <p:cNvCxnSpPr/>
            <p:nvPr/>
          </p:nvCxnSpPr>
          <p:spPr>
            <a:xfrm rot="5400000">
              <a:off x="8694245" y="3808029"/>
              <a:ext cx="6120000" cy="0"/>
            </a:xfrm>
            <a:prstGeom prst="line">
              <a:avLst/>
            </a:prstGeom>
            <a:ln>
              <a:solidFill>
                <a:srgbClr val="18C1D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 55"/>
            <p:cNvCxnSpPr/>
            <p:nvPr/>
          </p:nvCxnSpPr>
          <p:spPr>
            <a:xfrm>
              <a:off x="0" y="786625"/>
              <a:ext cx="7848000" cy="0"/>
            </a:xfrm>
            <a:prstGeom prst="line">
              <a:avLst/>
            </a:prstGeom>
            <a:ln>
              <a:solidFill>
                <a:srgbClr val="442CA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42F2F1C9-3848-42F6-A2F7-98F2F240BEE4}"/>
              </a:ext>
            </a:extLst>
          </p:cNvPr>
          <p:cNvSpPr/>
          <p:nvPr/>
        </p:nvSpPr>
        <p:spPr>
          <a:xfrm>
            <a:off x="280245" y="234746"/>
            <a:ext cx="700955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ko-KR" altLang="en-US" sz="2400" b="1" i="1" kern="0" dirty="0">
                <a:solidFill>
                  <a:srgbClr val="442CA4"/>
                </a:solidFill>
              </a:rPr>
              <a:t>기능 구현 </a:t>
            </a:r>
            <a:r>
              <a:rPr lang="en-US" altLang="ko-KR" sz="2400" b="1" i="1" kern="0" dirty="0">
                <a:solidFill>
                  <a:srgbClr val="442CA4"/>
                </a:solidFill>
              </a:rPr>
              <a:t>(</a:t>
            </a:r>
            <a:r>
              <a:rPr lang="ko-KR" altLang="en-US" sz="2400" b="1" i="1" kern="0" dirty="0">
                <a:solidFill>
                  <a:srgbClr val="442CA4"/>
                </a:solidFill>
              </a:rPr>
              <a:t>회원관리</a:t>
            </a:r>
            <a:r>
              <a:rPr lang="en-US" altLang="ko-KR" sz="2400" b="1" i="1" kern="0" dirty="0">
                <a:solidFill>
                  <a:srgbClr val="442CA4"/>
                </a:solidFill>
              </a:rPr>
              <a:t>) </a:t>
            </a:r>
            <a:r>
              <a:rPr lang="en-US" altLang="ko-KR" sz="7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JSP TEAM Project</a:t>
            </a:r>
            <a:endParaRPr lang="en-US" altLang="ko-KR" sz="7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C353AF7D-8A66-2544-AE24-3814DB0FF1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1883979"/>
            <a:ext cx="8382000" cy="384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614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0" y="206375"/>
            <a:ext cx="11776470" cy="6661654"/>
            <a:chOff x="0" y="206375"/>
            <a:chExt cx="11776470" cy="6661654"/>
          </a:xfrm>
        </p:grpSpPr>
        <p:sp>
          <p:nvSpPr>
            <p:cNvPr id="5" name="모서리가 둥근 직사각형 4"/>
            <p:cNvSpPr/>
            <p:nvPr/>
          </p:nvSpPr>
          <p:spPr>
            <a:xfrm>
              <a:off x="7507756" y="206375"/>
              <a:ext cx="3931503" cy="595437"/>
            </a:xfrm>
            <a:prstGeom prst="roundRect">
              <a:avLst>
                <a:gd name="adj" fmla="val 0"/>
              </a:avLst>
            </a:prstGeom>
            <a:solidFill>
              <a:srgbClr val="442CA4"/>
            </a:solidFill>
            <a:ln>
              <a:noFill/>
            </a:ln>
            <a:effectLst>
              <a:outerShdw blurRad="444500" dist="101600" dir="2700000" sx="95000" sy="95000" algn="tl" rotWithShape="0">
                <a:prstClr val="black">
                  <a:alpha val="4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2"/>
              <a:r>
                <a:rPr lang="en-US" altLang="ko-KR" b="1">
                  <a:solidFill>
                    <a:prstClr val="white"/>
                  </a:solidFill>
                </a:rPr>
                <a:t>Contents</a:t>
              </a:r>
              <a:endParaRPr lang="ko-KR" altLang="en-US" b="1">
                <a:solidFill>
                  <a:prstClr val="white"/>
                </a:solidFill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11437620" y="501515"/>
              <a:ext cx="338850" cy="294635"/>
            </a:xfrm>
            <a:prstGeom prst="rect">
              <a:avLst/>
            </a:prstGeom>
            <a:solidFill>
              <a:srgbClr val="18C1D4"/>
            </a:solidFill>
            <a:ln>
              <a:noFill/>
            </a:ln>
            <a:effectLst>
              <a:outerShdw blurRad="1524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sz="1200" b="1" dirty="0" smtClean="0">
                  <a:solidFill>
                    <a:prstClr val="white"/>
                  </a:solidFill>
                </a:rPr>
                <a:t>17</a:t>
              </a:r>
              <a:endParaRPr lang="ko-KR" altLang="en-US" sz="1200" b="1" dirty="0">
                <a:solidFill>
                  <a:prstClr val="white"/>
                </a:solidFill>
              </a:endParaRPr>
            </a:p>
          </p:txBody>
        </p:sp>
        <p:sp>
          <p:nvSpPr>
            <p:cNvPr id="30" name="Freeform 14">
              <a:extLst>
                <a:ext uri="{FF2B5EF4-FFF2-40B4-BE49-F238E27FC236}">
                  <a16:creationId xmlns:a16="http://schemas.microsoft.com/office/drawing/2014/main" id="{71FB1AD2-DDFF-4D52-B00C-353F96D95BCA}"/>
                </a:ext>
              </a:extLst>
            </p:cNvPr>
            <p:cNvSpPr>
              <a:spLocks/>
            </p:cNvSpPr>
            <p:nvPr/>
          </p:nvSpPr>
          <p:spPr bwMode="auto">
            <a:xfrm>
              <a:off x="7822598" y="405793"/>
              <a:ext cx="408641" cy="191443"/>
            </a:xfrm>
            <a:custGeom>
              <a:avLst/>
              <a:gdLst>
                <a:gd name="T0" fmla="*/ 2505 w 2522"/>
                <a:gd name="T1" fmla="*/ 978 h 1181"/>
                <a:gd name="T2" fmla="*/ 2162 w 2522"/>
                <a:gd name="T3" fmla="*/ 694 h 1181"/>
                <a:gd name="T4" fmla="*/ 2162 w 2522"/>
                <a:gd name="T5" fmla="*/ 54 h 1181"/>
                <a:gd name="T6" fmla="*/ 2162 w 2522"/>
                <a:gd name="T7" fmla="*/ 44 h 1181"/>
                <a:gd name="T8" fmla="*/ 2155 w 2522"/>
                <a:gd name="T9" fmla="*/ 26 h 1181"/>
                <a:gd name="T10" fmla="*/ 2149 w 2522"/>
                <a:gd name="T11" fmla="*/ 18 h 1181"/>
                <a:gd name="T12" fmla="*/ 2141 w 2522"/>
                <a:gd name="T13" fmla="*/ 13 h 1181"/>
                <a:gd name="T14" fmla="*/ 2123 w 2522"/>
                <a:gd name="T15" fmla="*/ 5 h 1181"/>
                <a:gd name="T16" fmla="*/ 2113 w 2522"/>
                <a:gd name="T17" fmla="*/ 5 h 1181"/>
                <a:gd name="T18" fmla="*/ 1812 w 2522"/>
                <a:gd name="T19" fmla="*/ 5 h 1181"/>
                <a:gd name="T20" fmla="*/ 1802 w 2522"/>
                <a:gd name="T21" fmla="*/ 5 h 1181"/>
                <a:gd name="T22" fmla="*/ 1783 w 2522"/>
                <a:gd name="T23" fmla="*/ 13 h 1181"/>
                <a:gd name="T24" fmla="*/ 1776 w 2522"/>
                <a:gd name="T25" fmla="*/ 18 h 1181"/>
                <a:gd name="T26" fmla="*/ 1770 w 2522"/>
                <a:gd name="T27" fmla="*/ 26 h 1181"/>
                <a:gd name="T28" fmla="*/ 1763 w 2522"/>
                <a:gd name="T29" fmla="*/ 44 h 1181"/>
                <a:gd name="T30" fmla="*/ 1762 w 2522"/>
                <a:gd name="T31" fmla="*/ 54 h 1181"/>
                <a:gd name="T32" fmla="*/ 1762 w 2522"/>
                <a:gd name="T33" fmla="*/ 360 h 1181"/>
                <a:gd name="T34" fmla="*/ 1380 w 2522"/>
                <a:gd name="T35" fmla="*/ 41 h 1181"/>
                <a:gd name="T36" fmla="*/ 1354 w 2522"/>
                <a:gd name="T37" fmla="*/ 23 h 1181"/>
                <a:gd name="T38" fmla="*/ 1295 w 2522"/>
                <a:gd name="T39" fmla="*/ 1 h 1181"/>
                <a:gd name="T40" fmla="*/ 1262 w 2522"/>
                <a:gd name="T41" fmla="*/ 0 h 1181"/>
                <a:gd name="T42" fmla="*/ 1227 w 2522"/>
                <a:gd name="T43" fmla="*/ 1 h 1181"/>
                <a:gd name="T44" fmla="*/ 1168 w 2522"/>
                <a:gd name="T45" fmla="*/ 23 h 1181"/>
                <a:gd name="T46" fmla="*/ 1142 w 2522"/>
                <a:gd name="T47" fmla="*/ 41 h 1181"/>
                <a:gd name="T48" fmla="*/ 17 w 2522"/>
                <a:gd name="T49" fmla="*/ 978 h 1181"/>
                <a:gd name="T50" fmla="*/ 10 w 2522"/>
                <a:gd name="T51" fmla="*/ 985 h 1181"/>
                <a:gd name="T52" fmla="*/ 1 w 2522"/>
                <a:gd name="T53" fmla="*/ 1001 h 1181"/>
                <a:gd name="T54" fmla="*/ 0 w 2522"/>
                <a:gd name="T55" fmla="*/ 1012 h 1181"/>
                <a:gd name="T56" fmla="*/ 0 w 2522"/>
                <a:gd name="T57" fmla="*/ 1023 h 1181"/>
                <a:gd name="T58" fmla="*/ 6 w 2522"/>
                <a:gd name="T59" fmla="*/ 1040 h 1181"/>
                <a:gd name="T60" fmla="*/ 12 w 2522"/>
                <a:gd name="T61" fmla="*/ 1048 h 1181"/>
                <a:gd name="T62" fmla="*/ 108 w 2522"/>
                <a:gd name="T63" fmla="*/ 1164 h 1181"/>
                <a:gd name="T64" fmla="*/ 122 w 2522"/>
                <a:gd name="T65" fmla="*/ 1177 h 1181"/>
                <a:gd name="T66" fmla="*/ 141 w 2522"/>
                <a:gd name="T67" fmla="*/ 1181 h 1181"/>
                <a:gd name="T68" fmla="*/ 160 w 2522"/>
                <a:gd name="T69" fmla="*/ 1181 h 1181"/>
                <a:gd name="T70" fmla="*/ 179 w 2522"/>
                <a:gd name="T71" fmla="*/ 1171 h 1181"/>
                <a:gd name="T72" fmla="*/ 1262 w 2522"/>
                <a:gd name="T73" fmla="*/ 268 h 1181"/>
                <a:gd name="T74" fmla="*/ 2344 w 2522"/>
                <a:gd name="T75" fmla="*/ 1171 h 1181"/>
                <a:gd name="T76" fmla="*/ 2358 w 2522"/>
                <a:gd name="T77" fmla="*/ 1180 h 1181"/>
                <a:gd name="T78" fmla="*/ 2377 w 2522"/>
                <a:gd name="T79" fmla="*/ 1181 h 1181"/>
                <a:gd name="T80" fmla="*/ 2383 w 2522"/>
                <a:gd name="T81" fmla="*/ 1181 h 1181"/>
                <a:gd name="T82" fmla="*/ 2401 w 2522"/>
                <a:gd name="T83" fmla="*/ 1177 h 1181"/>
                <a:gd name="T84" fmla="*/ 2414 w 2522"/>
                <a:gd name="T85" fmla="*/ 1164 h 1181"/>
                <a:gd name="T86" fmla="*/ 2512 w 2522"/>
                <a:gd name="T87" fmla="*/ 1048 h 1181"/>
                <a:gd name="T88" fmla="*/ 2518 w 2522"/>
                <a:gd name="T89" fmla="*/ 1040 h 1181"/>
                <a:gd name="T90" fmla="*/ 2522 w 2522"/>
                <a:gd name="T91" fmla="*/ 1023 h 1181"/>
                <a:gd name="T92" fmla="*/ 2522 w 2522"/>
                <a:gd name="T93" fmla="*/ 1012 h 1181"/>
                <a:gd name="T94" fmla="*/ 2521 w 2522"/>
                <a:gd name="T95" fmla="*/ 1001 h 1181"/>
                <a:gd name="T96" fmla="*/ 2512 w 2522"/>
                <a:gd name="T97" fmla="*/ 985 h 1181"/>
                <a:gd name="T98" fmla="*/ 2505 w 2522"/>
                <a:gd name="T99" fmla="*/ 978 h 1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522" h="1181">
                  <a:moveTo>
                    <a:pt x="2505" y="978"/>
                  </a:moveTo>
                  <a:lnTo>
                    <a:pt x="2162" y="694"/>
                  </a:lnTo>
                  <a:lnTo>
                    <a:pt x="2162" y="54"/>
                  </a:lnTo>
                  <a:lnTo>
                    <a:pt x="2162" y="44"/>
                  </a:lnTo>
                  <a:lnTo>
                    <a:pt x="2155" y="26"/>
                  </a:lnTo>
                  <a:lnTo>
                    <a:pt x="2149" y="18"/>
                  </a:lnTo>
                  <a:lnTo>
                    <a:pt x="2141" y="13"/>
                  </a:lnTo>
                  <a:lnTo>
                    <a:pt x="2123" y="5"/>
                  </a:lnTo>
                  <a:lnTo>
                    <a:pt x="2113" y="5"/>
                  </a:lnTo>
                  <a:lnTo>
                    <a:pt x="1812" y="5"/>
                  </a:lnTo>
                  <a:lnTo>
                    <a:pt x="1802" y="5"/>
                  </a:lnTo>
                  <a:lnTo>
                    <a:pt x="1783" y="13"/>
                  </a:lnTo>
                  <a:lnTo>
                    <a:pt x="1776" y="18"/>
                  </a:lnTo>
                  <a:lnTo>
                    <a:pt x="1770" y="26"/>
                  </a:lnTo>
                  <a:lnTo>
                    <a:pt x="1763" y="44"/>
                  </a:lnTo>
                  <a:lnTo>
                    <a:pt x="1762" y="54"/>
                  </a:lnTo>
                  <a:lnTo>
                    <a:pt x="1762" y="360"/>
                  </a:lnTo>
                  <a:lnTo>
                    <a:pt x="1380" y="41"/>
                  </a:lnTo>
                  <a:lnTo>
                    <a:pt x="1354" y="23"/>
                  </a:lnTo>
                  <a:lnTo>
                    <a:pt x="1295" y="1"/>
                  </a:lnTo>
                  <a:lnTo>
                    <a:pt x="1262" y="0"/>
                  </a:lnTo>
                  <a:lnTo>
                    <a:pt x="1227" y="1"/>
                  </a:lnTo>
                  <a:lnTo>
                    <a:pt x="1168" y="23"/>
                  </a:lnTo>
                  <a:lnTo>
                    <a:pt x="1142" y="41"/>
                  </a:lnTo>
                  <a:lnTo>
                    <a:pt x="17" y="978"/>
                  </a:lnTo>
                  <a:lnTo>
                    <a:pt x="10" y="985"/>
                  </a:lnTo>
                  <a:lnTo>
                    <a:pt x="1" y="1001"/>
                  </a:lnTo>
                  <a:lnTo>
                    <a:pt x="0" y="1012"/>
                  </a:lnTo>
                  <a:lnTo>
                    <a:pt x="0" y="1023"/>
                  </a:lnTo>
                  <a:lnTo>
                    <a:pt x="6" y="1040"/>
                  </a:lnTo>
                  <a:lnTo>
                    <a:pt x="12" y="1048"/>
                  </a:lnTo>
                  <a:lnTo>
                    <a:pt x="108" y="1164"/>
                  </a:lnTo>
                  <a:lnTo>
                    <a:pt x="122" y="1177"/>
                  </a:lnTo>
                  <a:lnTo>
                    <a:pt x="141" y="1181"/>
                  </a:lnTo>
                  <a:lnTo>
                    <a:pt x="160" y="1181"/>
                  </a:lnTo>
                  <a:lnTo>
                    <a:pt x="179" y="1171"/>
                  </a:lnTo>
                  <a:lnTo>
                    <a:pt x="1262" y="268"/>
                  </a:lnTo>
                  <a:lnTo>
                    <a:pt x="2344" y="1171"/>
                  </a:lnTo>
                  <a:lnTo>
                    <a:pt x="2358" y="1180"/>
                  </a:lnTo>
                  <a:lnTo>
                    <a:pt x="2377" y="1181"/>
                  </a:lnTo>
                  <a:lnTo>
                    <a:pt x="2383" y="1181"/>
                  </a:lnTo>
                  <a:lnTo>
                    <a:pt x="2401" y="1177"/>
                  </a:lnTo>
                  <a:lnTo>
                    <a:pt x="2414" y="1164"/>
                  </a:lnTo>
                  <a:lnTo>
                    <a:pt x="2512" y="1048"/>
                  </a:lnTo>
                  <a:lnTo>
                    <a:pt x="2518" y="1040"/>
                  </a:lnTo>
                  <a:lnTo>
                    <a:pt x="2522" y="1023"/>
                  </a:lnTo>
                  <a:lnTo>
                    <a:pt x="2522" y="1012"/>
                  </a:lnTo>
                  <a:lnTo>
                    <a:pt x="2521" y="1001"/>
                  </a:lnTo>
                  <a:lnTo>
                    <a:pt x="2512" y="985"/>
                  </a:lnTo>
                  <a:lnTo>
                    <a:pt x="2505" y="97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55" name="직선 연결선 54"/>
            <p:cNvCxnSpPr/>
            <p:nvPr/>
          </p:nvCxnSpPr>
          <p:spPr>
            <a:xfrm rot="5400000">
              <a:off x="8694245" y="3808029"/>
              <a:ext cx="6120000" cy="0"/>
            </a:xfrm>
            <a:prstGeom prst="line">
              <a:avLst/>
            </a:prstGeom>
            <a:ln>
              <a:solidFill>
                <a:srgbClr val="18C1D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 55"/>
            <p:cNvCxnSpPr/>
            <p:nvPr/>
          </p:nvCxnSpPr>
          <p:spPr>
            <a:xfrm>
              <a:off x="0" y="786625"/>
              <a:ext cx="7848000" cy="0"/>
            </a:xfrm>
            <a:prstGeom prst="line">
              <a:avLst/>
            </a:prstGeom>
            <a:ln>
              <a:solidFill>
                <a:srgbClr val="442CA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42F2F1C9-3848-42F6-A2F7-98F2F240BEE4}"/>
              </a:ext>
            </a:extLst>
          </p:cNvPr>
          <p:cNvSpPr/>
          <p:nvPr/>
        </p:nvSpPr>
        <p:spPr>
          <a:xfrm>
            <a:off x="280245" y="234746"/>
            <a:ext cx="700955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ko-KR" altLang="en-US" sz="2400" b="1" i="1" kern="0" dirty="0">
                <a:solidFill>
                  <a:srgbClr val="442CA4"/>
                </a:solidFill>
              </a:rPr>
              <a:t>기능 구현 </a:t>
            </a:r>
            <a:r>
              <a:rPr lang="en-US" altLang="ko-KR" sz="2400" b="1" i="1" kern="0" dirty="0">
                <a:solidFill>
                  <a:srgbClr val="442CA4"/>
                </a:solidFill>
              </a:rPr>
              <a:t>(</a:t>
            </a:r>
            <a:r>
              <a:rPr lang="ko-KR" altLang="en-US" sz="2400" b="1" i="1" kern="0" dirty="0">
                <a:solidFill>
                  <a:srgbClr val="442CA4"/>
                </a:solidFill>
              </a:rPr>
              <a:t>회원관리</a:t>
            </a:r>
            <a:r>
              <a:rPr lang="en-US" altLang="ko-KR" sz="2400" b="1" i="1" kern="0" dirty="0">
                <a:solidFill>
                  <a:srgbClr val="442CA4"/>
                </a:solidFill>
              </a:rPr>
              <a:t>) </a:t>
            </a:r>
            <a:r>
              <a:rPr lang="en-US" altLang="ko-KR" sz="7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JSP TEAM Project</a:t>
            </a:r>
            <a:endParaRPr lang="en-US" altLang="ko-KR" sz="7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C7CE173A-5292-9E4D-8856-6A50B385BA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7474" y="1001230"/>
            <a:ext cx="5023765" cy="5644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591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0" y="206375"/>
            <a:ext cx="11776470" cy="6661654"/>
            <a:chOff x="0" y="206375"/>
            <a:chExt cx="11776470" cy="6661654"/>
          </a:xfrm>
        </p:grpSpPr>
        <p:sp>
          <p:nvSpPr>
            <p:cNvPr id="5" name="모서리가 둥근 직사각형 4"/>
            <p:cNvSpPr/>
            <p:nvPr/>
          </p:nvSpPr>
          <p:spPr>
            <a:xfrm>
              <a:off x="7507756" y="206375"/>
              <a:ext cx="3931503" cy="595437"/>
            </a:xfrm>
            <a:prstGeom prst="roundRect">
              <a:avLst>
                <a:gd name="adj" fmla="val 0"/>
              </a:avLst>
            </a:prstGeom>
            <a:solidFill>
              <a:srgbClr val="442CA4"/>
            </a:solidFill>
            <a:ln>
              <a:noFill/>
            </a:ln>
            <a:effectLst>
              <a:outerShdw blurRad="444500" dist="101600" dir="2700000" sx="95000" sy="95000" algn="tl" rotWithShape="0">
                <a:prstClr val="black">
                  <a:alpha val="4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2"/>
              <a:r>
                <a:rPr lang="en-US" altLang="ko-KR" b="1">
                  <a:solidFill>
                    <a:prstClr val="white"/>
                  </a:solidFill>
                </a:rPr>
                <a:t>Contents</a:t>
              </a:r>
              <a:endParaRPr lang="ko-KR" altLang="en-US" b="1">
                <a:solidFill>
                  <a:prstClr val="white"/>
                </a:solidFill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11437620" y="501515"/>
              <a:ext cx="338850" cy="294635"/>
            </a:xfrm>
            <a:prstGeom prst="rect">
              <a:avLst/>
            </a:prstGeom>
            <a:solidFill>
              <a:srgbClr val="18C1D4"/>
            </a:solidFill>
            <a:ln>
              <a:noFill/>
            </a:ln>
            <a:effectLst>
              <a:outerShdw blurRad="1524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sz="1200" b="1" dirty="0" smtClean="0">
                  <a:solidFill>
                    <a:prstClr val="white"/>
                  </a:solidFill>
                </a:rPr>
                <a:t>18</a:t>
              </a:r>
              <a:endParaRPr lang="ko-KR" altLang="en-US" sz="1200" b="1" dirty="0">
                <a:solidFill>
                  <a:prstClr val="white"/>
                </a:solidFill>
              </a:endParaRPr>
            </a:p>
          </p:txBody>
        </p:sp>
        <p:sp>
          <p:nvSpPr>
            <p:cNvPr id="30" name="Freeform 14">
              <a:extLst>
                <a:ext uri="{FF2B5EF4-FFF2-40B4-BE49-F238E27FC236}">
                  <a16:creationId xmlns:a16="http://schemas.microsoft.com/office/drawing/2014/main" id="{71FB1AD2-DDFF-4D52-B00C-353F96D95BCA}"/>
                </a:ext>
              </a:extLst>
            </p:cNvPr>
            <p:cNvSpPr>
              <a:spLocks/>
            </p:cNvSpPr>
            <p:nvPr/>
          </p:nvSpPr>
          <p:spPr bwMode="auto">
            <a:xfrm>
              <a:off x="7822598" y="405793"/>
              <a:ext cx="408641" cy="191443"/>
            </a:xfrm>
            <a:custGeom>
              <a:avLst/>
              <a:gdLst>
                <a:gd name="T0" fmla="*/ 2505 w 2522"/>
                <a:gd name="T1" fmla="*/ 978 h 1181"/>
                <a:gd name="T2" fmla="*/ 2162 w 2522"/>
                <a:gd name="T3" fmla="*/ 694 h 1181"/>
                <a:gd name="T4" fmla="*/ 2162 w 2522"/>
                <a:gd name="T5" fmla="*/ 54 h 1181"/>
                <a:gd name="T6" fmla="*/ 2162 w 2522"/>
                <a:gd name="T7" fmla="*/ 44 h 1181"/>
                <a:gd name="T8" fmla="*/ 2155 w 2522"/>
                <a:gd name="T9" fmla="*/ 26 h 1181"/>
                <a:gd name="T10" fmla="*/ 2149 w 2522"/>
                <a:gd name="T11" fmla="*/ 18 h 1181"/>
                <a:gd name="T12" fmla="*/ 2141 w 2522"/>
                <a:gd name="T13" fmla="*/ 13 h 1181"/>
                <a:gd name="T14" fmla="*/ 2123 w 2522"/>
                <a:gd name="T15" fmla="*/ 5 h 1181"/>
                <a:gd name="T16" fmla="*/ 2113 w 2522"/>
                <a:gd name="T17" fmla="*/ 5 h 1181"/>
                <a:gd name="T18" fmla="*/ 1812 w 2522"/>
                <a:gd name="T19" fmla="*/ 5 h 1181"/>
                <a:gd name="T20" fmla="*/ 1802 w 2522"/>
                <a:gd name="T21" fmla="*/ 5 h 1181"/>
                <a:gd name="T22" fmla="*/ 1783 w 2522"/>
                <a:gd name="T23" fmla="*/ 13 h 1181"/>
                <a:gd name="T24" fmla="*/ 1776 w 2522"/>
                <a:gd name="T25" fmla="*/ 18 h 1181"/>
                <a:gd name="T26" fmla="*/ 1770 w 2522"/>
                <a:gd name="T27" fmla="*/ 26 h 1181"/>
                <a:gd name="T28" fmla="*/ 1763 w 2522"/>
                <a:gd name="T29" fmla="*/ 44 h 1181"/>
                <a:gd name="T30" fmla="*/ 1762 w 2522"/>
                <a:gd name="T31" fmla="*/ 54 h 1181"/>
                <a:gd name="T32" fmla="*/ 1762 w 2522"/>
                <a:gd name="T33" fmla="*/ 360 h 1181"/>
                <a:gd name="T34" fmla="*/ 1380 w 2522"/>
                <a:gd name="T35" fmla="*/ 41 h 1181"/>
                <a:gd name="T36" fmla="*/ 1354 w 2522"/>
                <a:gd name="T37" fmla="*/ 23 h 1181"/>
                <a:gd name="T38" fmla="*/ 1295 w 2522"/>
                <a:gd name="T39" fmla="*/ 1 h 1181"/>
                <a:gd name="T40" fmla="*/ 1262 w 2522"/>
                <a:gd name="T41" fmla="*/ 0 h 1181"/>
                <a:gd name="T42" fmla="*/ 1227 w 2522"/>
                <a:gd name="T43" fmla="*/ 1 h 1181"/>
                <a:gd name="T44" fmla="*/ 1168 w 2522"/>
                <a:gd name="T45" fmla="*/ 23 h 1181"/>
                <a:gd name="T46" fmla="*/ 1142 w 2522"/>
                <a:gd name="T47" fmla="*/ 41 h 1181"/>
                <a:gd name="T48" fmla="*/ 17 w 2522"/>
                <a:gd name="T49" fmla="*/ 978 h 1181"/>
                <a:gd name="T50" fmla="*/ 10 w 2522"/>
                <a:gd name="T51" fmla="*/ 985 h 1181"/>
                <a:gd name="T52" fmla="*/ 1 w 2522"/>
                <a:gd name="T53" fmla="*/ 1001 h 1181"/>
                <a:gd name="T54" fmla="*/ 0 w 2522"/>
                <a:gd name="T55" fmla="*/ 1012 h 1181"/>
                <a:gd name="T56" fmla="*/ 0 w 2522"/>
                <a:gd name="T57" fmla="*/ 1023 h 1181"/>
                <a:gd name="T58" fmla="*/ 6 w 2522"/>
                <a:gd name="T59" fmla="*/ 1040 h 1181"/>
                <a:gd name="T60" fmla="*/ 12 w 2522"/>
                <a:gd name="T61" fmla="*/ 1048 h 1181"/>
                <a:gd name="T62" fmla="*/ 108 w 2522"/>
                <a:gd name="T63" fmla="*/ 1164 h 1181"/>
                <a:gd name="T64" fmla="*/ 122 w 2522"/>
                <a:gd name="T65" fmla="*/ 1177 h 1181"/>
                <a:gd name="T66" fmla="*/ 141 w 2522"/>
                <a:gd name="T67" fmla="*/ 1181 h 1181"/>
                <a:gd name="T68" fmla="*/ 160 w 2522"/>
                <a:gd name="T69" fmla="*/ 1181 h 1181"/>
                <a:gd name="T70" fmla="*/ 179 w 2522"/>
                <a:gd name="T71" fmla="*/ 1171 h 1181"/>
                <a:gd name="T72" fmla="*/ 1262 w 2522"/>
                <a:gd name="T73" fmla="*/ 268 h 1181"/>
                <a:gd name="T74" fmla="*/ 2344 w 2522"/>
                <a:gd name="T75" fmla="*/ 1171 h 1181"/>
                <a:gd name="T76" fmla="*/ 2358 w 2522"/>
                <a:gd name="T77" fmla="*/ 1180 h 1181"/>
                <a:gd name="T78" fmla="*/ 2377 w 2522"/>
                <a:gd name="T79" fmla="*/ 1181 h 1181"/>
                <a:gd name="T80" fmla="*/ 2383 w 2522"/>
                <a:gd name="T81" fmla="*/ 1181 h 1181"/>
                <a:gd name="T82" fmla="*/ 2401 w 2522"/>
                <a:gd name="T83" fmla="*/ 1177 h 1181"/>
                <a:gd name="T84" fmla="*/ 2414 w 2522"/>
                <a:gd name="T85" fmla="*/ 1164 h 1181"/>
                <a:gd name="T86" fmla="*/ 2512 w 2522"/>
                <a:gd name="T87" fmla="*/ 1048 h 1181"/>
                <a:gd name="T88" fmla="*/ 2518 w 2522"/>
                <a:gd name="T89" fmla="*/ 1040 h 1181"/>
                <a:gd name="T90" fmla="*/ 2522 w 2522"/>
                <a:gd name="T91" fmla="*/ 1023 h 1181"/>
                <a:gd name="T92" fmla="*/ 2522 w 2522"/>
                <a:gd name="T93" fmla="*/ 1012 h 1181"/>
                <a:gd name="T94" fmla="*/ 2521 w 2522"/>
                <a:gd name="T95" fmla="*/ 1001 h 1181"/>
                <a:gd name="T96" fmla="*/ 2512 w 2522"/>
                <a:gd name="T97" fmla="*/ 985 h 1181"/>
                <a:gd name="T98" fmla="*/ 2505 w 2522"/>
                <a:gd name="T99" fmla="*/ 978 h 1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522" h="1181">
                  <a:moveTo>
                    <a:pt x="2505" y="978"/>
                  </a:moveTo>
                  <a:lnTo>
                    <a:pt x="2162" y="694"/>
                  </a:lnTo>
                  <a:lnTo>
                    <a:pt x="2162" y="54"/>
                  </a:lnTo>
                  <a:lnTo>
                    <a:pt x="2162" y="44"/>
                  </a:lnTo>
                  <a:lnTo>
                    <a:pt x="2155" y="26"/>
                  </a:lnTo>
                  <a:lnTo>
                    <a:pt x="2149" y="18"/>
                  </a:lnTo>
                  <a:lnTo>
                    <a:pt x="2141" y="13"/>
                  </a:lnTo>
                  <a:lnTo>
                    <a:pt x="2123" y="5"/>
                  </a:lnTo>
                  <a:lnTo>
                    <a:pt x="2113" y="5"/>
                  </a:lnTo>
                  <a:lnTo>
                    <a:pt x="1812" y="5"/>
                  </a:lnTo>
                  <a:lnTo>
                    <a:pt x="1802" y="5"/>
                  </a:lnTo>
                  <a:lnTo>
                    <a:pt x="1783" y="13"/>
                  </a:lnTo>
                  <a:lnTo>
                    <a:pt x="1776" y="18"/>
                  </a:lnTo>
                  <a:lnTo>
                    <a:pt x="1770" y="26"/>
                  </a:lnTo>
                  <a:lnTo>
                    <a:pt x="1763" y="44"/>
                  </a:lnTo>
                  <a:lnTo>
                    <a:pt x="1762" y="54"/>
                  </a:lnTo>
                  <a:lnTo>
                    <a:pt x="1762" y="360"/>
                  </a:lnTo>
                  <a:lnTo>
                    <a:pt x="1380" y="41"/>
                  </a:lnTo>
                  <a:lnTo>
                    <a:pt x="1354" y="23"/>
                  </a:lnTo>
                  <a:lnTo>
                    <a:pt x="1295" y="1"/>
                  </a:lnTo>
                  <a:lnTo>
                    <a:pt x="1262" y="0"/>
                  </a:lnTo>
                  <a:lnTo>
                    <a:pt x="1227" y="1"/>
                  </a:lnTo>
                  <a:lnTo>
                    <a:pt x="1168" y="23"/>
                  </a:lnTo>
                  <a:lnTo>
                    <a:pt x="1142" y="41"/>
                  </a:lnTo>
                  <a:lnTo>
                    <a:pt x="17" y="978"/>
                  </a:lnTo>
                  <a:lnTo>
                    <a:pt x="10" y="985"/>
                  </a:lnTo>
                  <a:lnTo>
                    <a:pt x="1" y="1001"/>
                  </a:lnTo>
                  <a:lnTo>
                    <a:pt x="0" y="1012"/>
                  </a:lnTo>
                  <a:lnTo>
                    <a:pt x="0" y="1023"/>
                  </a:lnTo>
                  <a:lnTo>
                    <a:pt x="6" y="1040"/>
                  </a:lnTo>
                  <a:lnTo>
                    <a:pt x="12" y="1048"/>
                  </a:lnTo>
                  <a:lnTo>
                    <a:pt x="108" y="1164"/>
                  </a:lnTo>
                  <a:lnTo>
                    <a:pt x="122" y="1177"/>
                  </a:lnTo>
                  <a:lnTo>
                    <a:pt x="141" y="1181"/>
                  </a:lnTo>
                  <a:lnTo>
                    <a:pt x="160" y="1181"/>
                  </a:lnTo>
                  <a:lnTo>
                    <a:pt x="179" y="1171"/>
                  </a:lnTo>
                  <a:lnTo>
                    <a:pt x="1262" y="268"/>
                  </a:lnTo>
                  <a:lnTo>
                    <a:pt x="2344" y="1171"/>
                  </a:lnTo>
                  <a:lnTo>
                    <a:pt x="2358" y="1180"/>
                  </a:lnTo>
                  <a:lnTo>
                    <a:pt x="2377" y="1181"/>
                  </a:lnTo>
                  <a:lnTo>
                    <a:pt x="2383" y="1181"/>
                  </a:lnTo>
                  <a:lnTo>
                    <a:pt x="2401" y="1177"/>
                  </a:lnTo>
                  <a:lnTo>
                    <a:pt x="2414" y="1164"/>
                  </a:lnTo>
                  <a:lnTo>
                    <a:pt x="2512" y="1048"/>
                  </a:lnTo>
                  <a:lnTo>
                    <a:pt x="2518" y="1040"/>
                  </a:lnTo>
                  <a:lnTo>
                    <a:pt x="2522" y="1023"/>
                  </a:lnTo>
                  <a:lnTo>
                    <a:pt x="2522" y="1012"/>
                  </a:lnTo>
                  <a:lnTo>
                    <a:pt x="2521" y="1001"/>
                  </a:lnTo>
                  <a:lnTo>
                    <a:pt x="2512" y="985"/>
                  </a:lnTo>
                  <a:lnTo>
                    <a:pt x="2505" y="97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55" name="직선 연결선 54"/>
            <p:cNvCxnSpPr/>
            <p:nvPr/>
          </p:nvCxnSpPr>
          <p:spPr>
            <a:xfrm rot="5400000">
              <a:off x="8694245" y="3808029"/>
              <a:ext cx="6120000" cy="0"/>
            </a:xfrm>
            <a:prstGeom prst="line">
              <a:avLst/>
            </a:prstGeom>
            <a:ln>
              <a:solidFill>
                <a:srgbClr val="18C1D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 55"/>
            <p:cNvCxnSpPr/>
            <p:nvPr/>
          </p:nvCxnSpPr>
          <p:spPr>
            <a:xfrm>
              <a:off x="0" y="786625"/>
              <a:ext cx="7848000" cy="0"/>
            </a:xfrm>
            <a:prstGeom prst="line">
              <a:avLst/>
            </a:prstGeom>
            <a:ln>
              <a:solidFill>
                <a:srgbClr val="442CA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42F2F1C9-3848-42F6-A2F7-98F2F240BEE4}"/>
              </a:ext>
            </a:extLst>
          </p:cNvPr>
          <p:cNvSpPr/>
          <p:nvPr/>
        </p:nvSpPr>
        <p:spPr>
          <a:xfrm>
            <a:off x="280245" y="234746"/>
            <a:ext cx="700955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ko-KR" altLang="en-US" sz="2400" b="1" i="1" kern="0" dirty="0">
                <a:solidFill>
                  <a:srgbClr val="442CA4"/>
                </a:solidFill>
              </a:rPr>
              <a:t>기능 구현 </a:t>
            </a:r>
            <a:r>
              <a:rPr lang="en-US" altLang="ko-KR" sz="2400" b="1" i="1" kern="0" dirty="0">
                <a:solidFill>
                  <a:srgbClr val="442CA4"/>
                </a:solidFill>
              </a:rPr>
              <a:t>(</a:t>
            </a:r>
            <a:r>
              <a:rPr lang="ko-KR" altLang="en-US" sz="2400" b="1" i="1" kern="0" dirty="0">
                <a:solidFill>
                  <a:srgbClr val="442CA4"/>
                </a:solidFill>
              </a:rPr>
              <a:t>게시판</a:t>
            </a:r>
            <a:r>
              <a:rPr lang="en-US" altLang="ko-KR" sz="2400" b="1" i="1" kern="0" dirty="0">
                <a:solidFill>
                  <a:srgbClr val="442CA4"/>
                </a:solidFill>
              </a:rPr>
              <a:t>) </a:t>
            </a:r>
            <a:r>
              <a:rPr lang="en-US" altLang="ko-KR" sz="7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JSP TEAM Project</a:t>
            </a:r>
            <a:endParaRPr lang="en-US" altLang="ko-KR" sz="7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8544CD34-A2DC-BA4E-AB2C-66B1522BB1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038" y="1159492"/>
            <a:ext cx="10634582" cy="5297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514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0" y="206375"/>
            <a:ext cx="11776470" cy="6661654"/>
            <a:chOff x="0" y="206375"/>
            <a:chExt cx="11776470" cy="6661654"/>
          </a:xfrm>
        </p:grpSpPr>
        <p:sp>
          <p:nvSpPr>
            <p:cNvPr id="5" name="모서리가 둥근 직사각형 4"/>
            <p:cNvSpPr/>
            <p:nvPr/>
          </p:nvSpPr>
          <p:spPr>
            <a:xfrm>
              <a:off x="7507756" y="206375"/>
              <a:ext cx="3931503" cy="595437"/>
            </a:xfrm>
            <a:prstGeom prst="roundRect">
              <a:avLst>
                <a:gd name="adj" fmla="val 0"/>
              </a:avLst>
            </a:prstGeom>
            <a:solidFill>
              <a:srgbClr val="442CA4"/>
            </a:solidFill>
            <a:ln>
              <a:noFill/>
            </a:ln>
            <a:effectLst>
              <a:outerShdw blurRad="444500" dist="101600" dir="2700000" sx="95000" sy="95000" algn="tl" rotWithShape="0">
                <a:prstClr val="black">
                  <a:alpha val="4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2"/>
              <a:r>
                <a:rPr lang="en-US" altLang="ko-KR" b="1">
                  <a:solidFill>
                    <a:prstClr val="white"/>
                  </a:solidFill>
                </a:rPr>
                <a:t>Contents</a:t>
              </a:r>
              <a:endParaRPr lang="ko-KR" altLang="en-US" b="1">
                <a:solidFill>
                  <a:prstClr val="white"/>
                </a:solidFill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11437620" y="501515"/>
              <a:ext cx="338850" cy="294635"/>
            </a:xfrm>
            <a:prstGeom prst="rect">
              <a:avLst/>
            </a:prstGeom>
            <a:solidFill>
              <a:srgbClr val="18C1D4"/>
            </a:solidFill>
            <a:ln>
              <a:noFill/>
            </a:ln>
            <a:effectLst>
              <a:outerShdw blurRad="1524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sz="1200" b="1" dirty="0">
                  <a:solidFill>
                    <a:prstClr val="white"/>
                  </a:solidFill>
                </a:rPr>
                <a:t>01</a:t>
              </a:r>
              <a:endParaRPr lang="ko-KR" altLang="en-US" sz="1200" b="1" dirty="0">
                <a:solidFill>
                  <a:prstClr val="white"/>
                </a:solidFill>
              </a:endParaRPr>
            </a:p>
          </p:txBody>
        </p:sp>
        <p:sp>
          <p:nvSpPr>
            <p:cNvPr id="30" name="Freeform 14">
              <a:extLst>
                <a:ext uri="{FF2B5EF4-FFF2-40B4-BE49-F238E27FC236}">
                  <a16:creationId xmlns:a16="http://schemas.microsoft.com/office/drawing/2014/main" id="{71FB1AD2-DDFF-4D52-B00C-353F96D95BCA}"/>
                </a:ext>
              </a:extLst>
            </p:cNvPr>
            <p:cNvSpPr>
              <a:spLocks/>
            </p:cNvSpPr>
            <p:nvPr/>
          </p:nvSpPr>
          <p:spPr bwMode="auto">
            <a:xfrm>
              <a:off x="7822598" y="405793"/>
              <a:ext cx="408641" cy="191443"/>
            </a:xfrm>
            <a:custGeom>
              <a:avLst/>
              <a:gdLst>
                <a:gd name="T0" fmla="*/ 2505 w 2522"/>
                <a:gd name="T1" fmla="*/ 978 h 1181"/>
                <a:gd name="T2" fmla="*/ 2162 w 2522"/>
                <a:gd name="T3" fmla="*/ 694 h 1181"/>
                <a:gd name="T4" fmla="*/ 2162 w 2522"/>
                <a:gd name="T5" fmla="*/ 54 h 1181"/>
                <a:gd name="T6" fmla="*/ 2162 w 2522"/>
                <a:gd name="T7" fmla="*/ 44 h 1181"/>
                <a:gd name="T8" fmla="*/ 2155 w 2522"/>
                <a:gd name="T9" fmla="*/ 26 h 1181"/>
                <a:gd name="T10" fmla="*/ 2149 w 2522"/>
                <a:gd name="T11" fmla="*/ 18 h 1181"/>
                <a:gd name="T12" fmla="*/ 2141 w 2522"/>
                <a:gd name="T13" fmla="*/ 13 h 1181"/>
                <a:gd name="T14" fmla="*/ 2123 w 2522"/>
                <a:gd name="T15" fmla="*/ 5 h 1181"/>
                <a:gd name="T16" fmla="*/ 2113 w 2522"/>
                <a:gd name="T17" fmla="*/ 5 h 1181"/>
                <a:gd name="T18" fmla="*/ 1812 w 2522"/>
                <a:gd name="T19" fmla="*/ 5 h 1181"/>
                <a:gd name="T20" fmla="*/ 1802 w 2522"/>
                <a:gd name="T21" fmla="*/ 5 h 1181"/>
                <a:gd name="T22" fmla="*/ 1783 w 2522"/>
                <a:gd name="T23" fmla="*/ 13 h 1181"/>
                <a:gd name="T24" fmla="*/ 1776 w 2522"/>
                <a:gd name="T25" fmla="*/ 18 h 1181"/>
                <a:gd name="T26" fmla="*/ 1770 w 2522"/>
                <a:gd name="T27" fmla="*/ 26 h 1181"/>
                <a:gd name="T28" fmla="*/ 1763 w 2522"/>
                <a:gd name="T29" fmla="*/ 44 h 1181"/>
                <a:gd name="T30" fmla="*/ 1762 w 2522"/>
                <a:gd name="T31" fmla="*/ 54 h 1181"/>
                <a:gd name="T32" fmla="*/ 1762 w 2522"/>
                <a:gd name="T33" fmla="*/ 360 h 1181"/>
                <a:gd name="T34" fmla="*/ 1380 w 2522"/>
                <a:gd name="T35" fmla="*/ 41 h 1181"/>
                <a:gd name="T36" fmla="*/ 1354 w 2522"/>
                <a:gd name="T37" fmla="*/ 23 h 1181"/>
                <a:gd name="T38" fmla="*/ 1295 w 2522"/>
                <a:gd name="T39" fmla="*/ 1 h 1181"/>
                <a:gd name="T40" fmla="*/ 1262 w 2522"/>
                <a:gd name="T41" fmla="*/ 0 h 1181"/>
                <a:gd name="T42" fmla="*/ 1227 w 2522"/>
                <a:gd name="T43" fmla="*/ 1 h 1181"/>
                <a:gd name="T44" fmla="*/ 1168 w 2522"/>
                <a:gd name="T45" fmla="*/ 23 h 1181"/>
                <a:gd name="T46" fmla="*/ 1142 w 2522"/>
                <a:gd name="T47" fmla="*/ 41 h 1181"/>
                <a:gd name="T48" fmla="*/ 17 w 2522"/>
                <a:gd name="T49" fmla="*/ 978 h 1181"/>
                <a:gd name="T50" fmla="*/ 10 w 2522"/>
                <a:gd name="T51" fmla="*/ 985 h 1181"/>
                <a:gd name="T52" fmla="*/ 1 w 2522"/>
                <a:gd name="T53" fmla="*/ 1001 h 1181"/>
                <a:gd name="T54" fmla="*/ 0 w 2522"/>
                <a:gd name="T55" fmla="*/ 1012 h 1181"/>
                <a:gd name="T56" fmla="*/ 0 w 2522"/>
                <a:gd name="T57" fmla="*/ 1023 h 1181"/>
                <a:gd name="T58" fmla="*/ 6 w 2522"/>
                <a:gd name="T59" fmla="*/ 1040 h 1181"/>
                <a:gd name="T60" fmla="*/ 12 w 2522"/>
                <a:gd name="T61" fmla="*/ 1048 h 1181"/>
                <a:gd name="T62" fmla="*/ 108 w 2522"/>
                <a:gd name="T63" fmla="*/ 1164 h 1181"/>
                <a:gd name="T64" fmla="*/ 122 w 2522"/>
                <a:gd name="T65" fmla="*/ 1177 h 1181"/>
                <a:gd name="T66" fmla="*/ 141 w 2522"/>
                <a:gd name="T67" fmla="*/ 1181 h 1181"/>
                <a:gd name="T68" fmla="*/ 160 w 2522"/>
                <a:gd name="T69" fmla="*/ 1181 h 1181"/>
                <a:gd name="T70" fmla="*/ 179 w 2522"/>
                <a:gd name="T71" fmla="*/ 1171 h 1181"/>
                <a:gd name="T72" fmla="*/ 1262 w 2522"/>
                <a:gd name="T73" fmla="*/ 268 h 1181"/>
                <a:gd name="T74" fmla="*/ 2344 w 2522"/>
                <a:gd name="T75" fmla="*/ 1171 h 1181"/>
                <a:gd name="T76" fmla="*/ 2358 w 2522"/>
                <a:gd name="T77" fmla="*/ 1180 h 1181"/>
                <a:gd name="T78" fmla="*/ 2377 w 2522"/>
                <a:gd name="T79" fmla="*/ 1181 h 1181"/>
                <a:gd name="T80" fmla="*/ 2383 w 2522"/>
                <a:gd name="T81" fmla="*/ 1181 h 1181"/>
                <a:gd name="T82" fmla="*/ 2401 w 2522"/>
                <a:gd name="T83" fmla="*/ 1177 h 1181"/>
                <a:gd name="T84" fmla="*/ 2414 w 2522"/>
                <a:gd name="T85" fmla="*/ 1164 h 1181"/>
                <a:gd name="T86" fmla="*/ 2512 w 2522"/>
                <a:gd name="T87" fmla="*/ 1048 h 1181"/>
                <a:gd name="T88" fmla="*/ 2518 w 2522"/>
                <a:gd name="T89" fmla="*/ 1040 h 1181"/>
                <a:gd name="T90" fmla="*/ 2522 w 2522"/>
                <a:gd name="T91" fmla="*/ 1023 h 1181"/>
                <a:gd name="T92" fmla="*/ 2522 w 2522"/>
                <a:gd name="T93" fmla="*/ 1012 h 1181"/>
                <a:gd name="T94" fmla="*/ 2521 w 2522"/>
                <a:gd name="T95" fmla="*/ 1001 h 1181"/>
                <a:gd name="T96" fmla="*/ 2512 w 2522"/>
                <a:gd name="T97" fmla="*/ 985 h 1181"/>
                <a:gd name="T98" fmla="*/ 2505 w 2522"/>
                <a:gd name="T99" fmla="*/ 978 h 1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522" h="1181">
                  <a:moveTo>
                    <a:pt x="2505" y="978"/>
                  </a:moveTo>
                  <a:lnTo>
                    <a:pt x="2162" y="694"/>
                  </a:lnTo>
                  <a:lnTo>
                    <a:pt x="2162" y="54"/>
                  </a:lnTo>
                  <a:lnTo>
                    <a:pt x="2162" y="44"/>
                  </a:lnTo>
                  <a:lnTo>
                    <a:pt x="2155" y="26"/>
                  </a:lnTo>
                  <a:lnTo>
                    <a:pt x="2149" y="18"/>
                  </a:lnTo>
                  <a:lnTo>
                    <a:pt x="2141" y="13"/>
                  </a:lnTo>
                  <a:lnTo>
                    <a:pt x="2123" y="5"/>
                  </a:lnTo>
                  <a:lnTo>
                    <a:pt x="2113" y="5"/>
                  </a:lnTo>
                  <a:lnTo>
                    <a:pt x="1812" y="5"/>
                  </a:lnTo>
                  <a:lnTo>
                    <a:pt x="1802" y="5"/>
                  </a:lnTo>
                  <a:lnTo>
                    <a:pt x="1783" y="13"/>
                  </a:lnTo>
                  <a:lnTo>
                    <a:pt x="1776" y="18"/>
                  </a:lnTo>
                  <a:lnTo>
                    <a:pt x="1770" y="26"/>
                  </a:lnTo>
                  <a:lnTo>
                    <a:pt x="1763" y="44"/>
                  </a:lnTo>
                  <a:lnTo>
                    <a:pt x="1762" y="54"/>
                  </a:lnTo>
                  <a:lnTo>
                    <a:pt x="1762" y="360"/>
                  </a:lnTo>
                  <a:lnTo>
                    <a:pt x="1380" y="41"/>
                  </a:lnTo>
                  <a:lnTo>
                    <a:pt x="1354" y="23"/>
                  </a:lnTo>
                  <a:lnTo>
                    <a:pt x="1295" y="1"/>
                  </a:lnTo>
                  <a:lnTo>
                    <a:pt x="1262" y="0"/>
                  </a:lnTo>
                  <a:lnTo>
                    <a:pt x="1227" y="1"/>
                  </a:lnTo>
                  <a:lnTo>
                    <a:pt x="1168" y="23"/>
                  </a:lnTo>
                  <a:lnTo>
                    <a:pt x="1142" y="41"/>
                  </a:lnTo>
                  <a:lnTo>
                    <a:pt x="17" y="978"/>
                  </a:lnTo>
                  <a:lnTo>
                    <a:pt x="10" y="985"/>
                  </a:lnTo>
                  <a:lnTo>
                    <a:pt x="1" y="1001"/>
                  </a:lnTo>
                  <a:lnTo>
                    <a:pt x="0" y="1012"/>
                  </a:lnTo>
                  <a:lnTo>
                    <a:pt x="0" y="1023"/>
                  </a:lnTo>
                  <a:lnTo>
                    <a:pt x="6" y="1040"/>
                  </a:lnTo>
                  <a:lnTo>
                    <a:pt x="12" y="1048"/>
                  </a:lnTo>
                  <a:lnTo>
                    <a:pt x="108" y="1164"/>
                  </a:lnTo>
                  <a:lnTo>
                    <a:pt x="122" y="1177"/>
                  </a:lnTo>
                  <a:lnTo>
                    <a:pt x="141" y="1181"/>
                  </a:lnTo>
                  <a:lnTo>
                    <a:pt x="160" y="1181"/>
                  </a:lnTo>
                  <a:lnTo>
                    <a:pt x="179" y="1171"/>
                  </a:lnTo>
                  <a:lnTo>
                    <a:pt x="1262" y="268"/>
                  </a:lnTo>
                  <a:lnTo>
                    <a:pt x="2344" y="1171"/>
                  </a:lnTo>
                  <a:lnTo>
                    <a:pt x="2358" y="1180"/>
                  </a:lnTo>
                  <a:lnTo>
                    <a:pt x="2377" y="1181"/>
                  </a:lnTo>
                  <a:lnTo>
                    <a:pt x="2383" y="1181"/>
                  </a:lnTo>
                  <a:lnTo>
                    <a:pt x="2401" y="1177"/>
                  </a:lnTo>
                  <a:lnTo>
                    <a:pt x="2414" y="1164"/>
                  </a:lnTo>
                  <a:lnTo>
                    <a:pt x="2512" y="1048"/>
                  </a:lnTo>
                  <a:lnTo>
                    <a:pt x="2518" y="1040"/>
                  </a:lnTo>
                  <a:lnTo>
                    <a:pt x="2522" y="1023"/>
                  </a:lnTo>
                  <a:lnTo>
                    <a:pt x="2522" y="1012"/>
                  </a:lnTo>
                  <a:lnTo>
                    <a:pt x="2521" y="1001"/>
                  </a:lnTo>
                  <a:lnTo>
                    <a:pt x="2512" y="985"/>
                  </a:lnTo>
                  <a:lnTo>
                    <a:pt x="2505" y="97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55" name="직선 연결선 54"/>
            <p:cNvCxnSpPr/>
            <p:nvPr/>
          </p:nvCxnSpPr>
          <p:spPr>
            <a:xfrm rot="5400000">
              <a:off x="8694245" y="3808029"/>
              <a:ext cx="6120000" cy="0"/>
            </a:xfrm>
            <a:prstGeom prst="line">
              <a:avLst/>
            </a:prstGeom>
            <a:ln>
              <a:solidFill>
                <a:srgbClr val="18C1D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 55"/>
            <p:cNvCxnSpPr/>
            <p:nvPr/>
          </p:nvCxnSpPr>
          <p:spPr>
            <a:xfrm>
              <a:off x="0" y="786625"/>
              <a:ext cx="7848000" cy="0"/>
            </a:xfrm>
            <a:prstGeom prst="line">
              <a:avLst/>
            </a:prstGeom>
            <a:ln>
              <a:solidFill>
                <a:srgbClr val="442CA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42F2F1C9-3848-42F6-A2F7-98F2F240BEE4}"/>
              </a:ext>
            </a:extLst>
          </p:cNvPr>
          <p:cNvSpPr/>
          <p:nvPr/>
        </p:nvSpPr>
        <p:spPr>
          <a:xfrm>
            <a:off x="280245" y="234746"/>
            <a:ext cx="700955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ko-KR" altLang="en-US" sz="2400" b="1" i="1" kern="0" dirty="0">
                <a:solidFill>
                  <a:srgbClr val="442CA4"/>
                </a:solidFill>
              </a:rPr>
              <a:t>소개 </a:t>
            </a:r>
            <a:r>
              <a:rPr lang="en-US" altLang="ko-KR" sz="70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JSP TEAM Project</a:t>
            </a:r>
          </a:p>
        </p:txBody>
      </p:sp>
      <p:sp>
        <p:nvSpPr>
          <p:cNvPr id="9" name="한쪽 모서리가 잘린 사각형 8"/>
          <p:cNvSpPr/>
          <p:nvPr/>
        </p:nvSpPr>
        <p:spPr>
          <a:xfrm flipH="1">
            <a:off x="761033" y="2656022"/>
            <a:ext cx="1840622" cy="1575951"/>
          </a:xfrm>
          <a:prstGeom prst="snip1Rect">
            <a:avLst>
              <a:gd name="adj" fmla="val 3128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61032" y="4676862"/>
            <a:ext cx="1840618" cy="72119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12700" dir="2700000" algn="tl" rotWithShape="0">
              <a:srgbClr val="18C1D4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chemeClr val="tx1"/>
                </a:solidFill>
                <a:ea typeface="맑은 고딕"/>
              </a:rPr>
              <a:t>데이터베이스</a:t>
            </a:r>
            <a:endParaRPr lang="en-US" altLang="ko-KR" sz="1200" b="1" dirty="0">
              <a:solidFill>
                <a:schemeClr val="tx1"/>
              </a:solidFill>
              <a:ea typeface="맑은 고딕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err="1">
                <a:solidFill>
                  <a:schemeClr val="tx1"/>
                </a:solidFill>
                <a:ea typeface="맑은 고딕"/>
              </a:rPr>
              <a:t>데이터베이스</a:t>
            </a:r>
            <a:r>
              <a:rPr lang="en-US" altLang="ko-KR" sz="1200" dirty="0">
                <a:solidFill>
                  <a:schemeClr val="tx1"/>
                </a:solidFill>
                <a:ea typeface="맑은 고딕"/>
              </a:rPr>
              <a:t> </a:t>
            </a:r>
            <a:r>
              <a:rPr lang="en-US" altLang="ko-KR" sz="1200" dirty="0" err="1">
                <a:solidFill>
                  <a:schemeClr val="tx1"/>
                </a:solidFill>
                <a:ea typeface="맑은 고딕"/>
              </a:rPr>
              <a:t>연동</a:t>
            </a:r>
            <a:r>
              <a:rPr lang="en-US" altLang="ko-KR" sz="1200" dirty="0">
                <a:solidFill>
                  <a:schemeClr val="tx1"/>
                </a:solidFill>
                <a:ea typeface="맑은 고딕"/>
              </a:rPr>
              <a:t> 및</a:t>
            </a:r>
          </a:p>
          <a:p>
            <a:pPr>
              <a:lnSpc>
                <a:spcPct val="150000"/>
              </a:lnSpc>
            </a:pPr>
            <a:r>
              <a:rPr lang="en-US" altLang="ko-KR" sz="1200" dirty="0" err="1">
                <a:solidFill>
                  <a:schemeClr val="tx1"/>
                </a:solidFill>
                <a:ea typeface="맑은 고딕"/>
              </a:rPr>
              <a:t>데이터베이스</a:t>
            </a:r>
            <a:r>
              <a:rPr lang="en-US" altLang="ko-KR" sz="1200" dirty="0">
                <a:solidFill>
                  <a:schemeClr val="tx1"/>
                </a:solidFill>
                <a:ea typeface="맑은 고딕"/>
              </a:rPr>
              <a:t> </a:t>
            </a:r>
            <a:r>
              <a:rPr lang="en-US" altLang="ko-KR" sz="1200" dirty="0" err="1">
                <a:solidFill>
                  <a:schemeClr val="tx1"/>
                </a:solidFill>
                <a:ea typeface="맑은 고딕"/>
              </a:rPr>
              <a:t>설계</a:t>
            </a:r>
            <a:endParaRPr lang="en-US" altLang="ko-KR" sz="1200" dirty="0">
              <a:solidFill>
                <a:schemeClr val="tx1"/>
              </a:solidFill>
              <a:ea typeface="맑은 고딕"/>
            </a:endParaRPr>
          </a:p>
          <a:p>
            <a:pPr>
              <a:lnSpc>
                <a:spcPct val="150000"/>
              </a:lnSpc>
            </a:pPr>
            <a:r>
              <a:rPr lang="ko-KR" altLang="en-US" sz="900" dirty="0">
                <a:solidFill>
                  <a:schemeClr val="tx1"/>
                </a:solidFill>
                <a:ea typeface="맑은 고딕"/>
              </a:rPr>
              <a:t>JSP TEAM Project</a:t>
            </a:r>
            <a:endParaRPr lang="ko-KR" dirty="0"/>
          </a:p>
        </p:txBody>
      </p:sp>
      <p:grpSp>
        <p:nvGrpSpPr>
          <p:cNvPr id="11" name="그룹 10"/>
          <p:cNvGrpSpPr/>
          <p:nvPr/>
        </p:nvGrpSpPr>
        <p:grpSpPr>
          <a:xfrm>
            <a:off x="613110" y="2656022"/>
            <a:ext cx="584127" cy="423786"/>
            <a:chOff x="3563567" y="1740743"/>
            <a:chExt cx="859806" cy="439618"/>
          </a:xfrm>
        </p:grpSpPr>
        <p:sp>
          <p:nvSpPr>
            <p:cNvPr id="12" name="직각 삼각형 11"/>
            <p:cNvSpPr/>
            <p:nvPr/>
          </p:nvSpPr>
          <p:spPr>
            <a:xfrm rot="5400000">
              <a:off x="3882532" y="1639519"/>
              <a:ext cx="439618" cy="642065"/>
            </a:xfrm>
            <a:prstGeom prst="rtTriangle">
              <a:avLst/>
            </a:prstGeom>
            <a:solidFill>
              <a:srgbClr val="18C1D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 rot="18900000">
              <a:off x="3563567" y="1782661"/>
              <a:ext cx="765090" cy="24178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700">
                  <a:solidFill>
                    <a:prstClr val="white"/>
                  </a:solidFill>
                </a:rPr>
                <a:t>   </a:t>
              </a:r>
              <a:r>
                <a:rPr lang="en-US" altLang="ko-KR" sz="700">
                  <a:solidFill>
                    <a:prstClr val="white"/>
                  </a:solidFill>
                </a:rPr>
                <a:t> 01</a:t>
              </a:r>
            </a:p>
          </p:txBody>
        </p:sp>
      </p:grpSp>
      <p:sp>
        <p:nvSpPr>
          <p:cNvPr id="60" name="한쪽 모서리가 잘린 사각형 8">
            <a:extLst>
              <a:ext uri="{FF2B5EF4-FFF2-40B4-BE49-F238E27FC236}">
                <a16:creationId xmlns:a16="http://schemas.microsoft.com/office/drawing/2014/main" id="{8AC76FF1-1C15-4DC6-86DF-E565B9140CF9}"/>
              </a:ext>
            </a:extLst>
          </p:cNvPr>
          <p:cNvSpPr/>
          <p:nvPr/>
        </p:nvSpPr>
        <p:spPr>
          <a:xfrm flipH="1">
            <a:off x="2934465" y="2647363"/>
            <a:ext cx="1840622" cy="1575951"/>
          </a:xfrm>
          <a:prstGeom prst="snip1Rect">
            <a:avLst>
              <a:gd name="adj" fmla="val 3128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AA7FD664-D802-4D67-8E74-7889DA34BF2A}"/>
              </a:ext>
            </a:extLst>
          </p:cNvPr>
          <p:cNvSpPr/>
          <p:nvPr/>
        </p:nvSpPr>
        <p:spPr>
          <a:xfrm>
            <a:off x="2934464" y="4668203"/>
            <a:ext cx="1840618" cy="72119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12700" dir="2700000" algn="tl" rotWithShape="0">
              <a:srgbClr val="18C1D4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>
              <a:lnSpc>
                <a:spcPct val="150000"/>
              </a:lnSpc>
            </a:pPr>
            <a:r>
              <a:rPr lang="ko-KR" altLang="en-US" sz="1200" b="1" dirty="0" err="1">
                <a:solidFill>
                  <a:schemeClr val="tx1"/>
                </a:solidFill>
                <a:ea typeface="맑은 고딕"/>
              </a:rPr>
              <a:t>파이썬</a:t>
            </a:r>
            <a:r>
              <a:rPr lang="ko-KR" altLang="en-US" sz="1200" b="1" dirty="0">
                <a:solidFill>
                  <a:schemeClr val="tx1"/>
                </a:solidFill>
                <a:ea typeface="맑은 고딕"/>
              </a:rPr>
              <a:t> 데이터 </a:t>
            </a:r>
            <a:r>
              <a:rPr lang="ko-KR" altLang="en-US" sz="1200" b="1" dirty="0" err="1">
                <a:solidFill>
                  <a:schemeClr val="tx1"/>
                </a:solidFill>
                <a:ea typeface="맑은 고딕"/>
              </a:rPr>
              <a:t>임포트</a:t>
            </a:r>
            <a:endParaRPr lang="ko-KR" altLang="en-US" sz="1200" b="1" dirty="0">
              <a:solidFill>
                <a:schemeClr val="tx1"/>
              </a:solidFill>
              <a:ea typeface="맑은 고딕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 err="1">
                <a:solidFill>
                  <a:schemeClr val="tx1"/>
                </a:solidFill>
                <a:ea typeface="맑은 고딕"/>
              </a:rPr>
              <a:t>파이썬을</a:t>
            </a:r>
            <a:r>
              <a:rPr lang="ko-KR" altLang="en-US" sz="1200" dirty="0">
                <a:solidFill>
                  <a:schemeClr val="tx1"/>
                </a:solidFill>
                <a:ea typeface="맑은 고딕"/>
              </a:rPr>
              <a:t> 이용한 데이터베이스 데이터 </a:t>
            </a:r>
            <a:r>
              <a:rPr lang="ko-KR" altLang="en-US" sz="1200" dirty="0" err="1">
                <a:solidFill>
                  <a:schemeClr val="tx1"/>
                </a:solidFill>
                <a:ea typeface="맑은 고딕"/>
              </a:rPr>
              <a:t>임포트</a:t>
            </a:r>
            <a:endParaRPr lang="ko-KR" altLang="en-US" sz="1200" dirty="0">
              <a:solidFill>
                <a:schemeClr val="tx1"/>
              </a:solidFill>
              <a:ea typeface="맑은 고딕"/>
            </a:endParaRPr>
          </a:p>
          <a:p>
            <a:pPr>
              <a:lnSpc>
                <a:spcPct val="150000"/>
              </a:lnSpc>
            </a:pPr>
            <a:r>
              <a:rPr lang="ko-KR" altLang="en-US" sz="900" dirty="0">
                <a:solidFill>
                  <a:schemeClr val="tx1"/>
                </a:solidFill>
                <a:ea typeface="맑은 고딕"/>
              </a:rPr>
              <a:t>  JSP TEAM Project</a:t>
            </a:r>
            <a:endParaRPr lang="en-US" altLang="ko-KR" sz="900" dirty="0">
              <a:solidFill>
                <a:schemeClr val="tx1"/>
              </a:solidFill>
              <a:ea typeface="맑은 고딕"/>
            </a:endParaRPr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E110C5A4-568D-4A5B-BF56-C85128147E37}"/>
              </a:ext>
            </a:extLst>
          </p:cNvPr>
          <p:cNvGrpSpPr/>
          <p:nvPr/>
        </p:nvGrpSpPr>
        <p:grpSpPr>
          <a:xfrm>
            <a:off x="2786542" y="2647363"/>
            <a:ext cx="584127" cy="423786"/>
            <a:chOff x="3563567" y="1740743"/>
            <a:chExt cx="859806" cy="439618"/>
          </a:xfrm>
        </p:grpSpPr>
        <p:sp>
          <p:nvSpPr>
            <p:cNvPr id="63" name="직각 삼각형 62">
              <a:extLst>
                <a:ext uri="{FF2B5EF4-FFF2-40B4-BE49-F238E27FC236}">
                  <a16:creationId xmlns:a16="http://schemas.microsoft.com/office/drawing/2014/main" id="{11FC9BBF-1D22-4DE6-B2EC-5A858F0F7C6F}"/>
                </a:ext>
              </a:extLst>
            </p:cNvPr>
            <p:cNvSpPr/>
            <p:nvPr/>
          </p:nvSpPr>
          <p:spPr>
            <a:xfrm rot="5400000">
              <a:off x="3882532" y="1639519"/>
              <a:ext cx="439618" cy="642065"/>
            </a:xfrm>
            <a:prstGeom prst="rtTriangle">
              <a:avLst/>
            </a:prstGeom>
            <a:solidFill>
              <a:srgbClr val="18C1D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CB567137-B6A5-4B03-8A13-1DE872E3DC77}"/>
                </a:ext>
              </a:extLst>
            </p:cNvPr>
            <p:cNvSpPr/>
            <p:nvPr/>
          </p:nvSpPr>
          <p:spPr>
            <a:xfrm rot="18900000">
              <a:off x="3563567" y="1782661"/>
              <a:ext cx="765090" cy="24178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700">
                  <a:solidFill>
                    <a:prstClr val="white"/>
                  </a:solidFill>
                </a:rPr>
                <a:t>   </a:t>
              </a:r>
              <a:r>
                <a:rPr lang="en-US" altLang="ko-KR" sz="700">
                  <a:solidFill>
                    <a:prstClr val="white"/>
                  </a:solidFill>
                </a:rPr>
                <a:t> 01</a:t>
              </a:r>
            </a:p>
          </p:txBody>
        </p:sp>
      </p:grpSp>
      <p:pic>
        <p:nvPicPr>
          <p:cNvPr id="8" name="그림 13">
            <a:extLst>
              <a:ext uri="{FF2B5EF4-FFF2-40B4-BE49-F238E27FC236}">
                <a16:creationId xmlns:a16="http://schemas.microsoft.com/office/drawing/2014/main" id="{DCCB9D51-19BF-47D1-BA99-933DDC282B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3809" y="3230122"/>
            <a:ext cx="1478974" cy="423737"/>
          </a:xfrm>
          <a:prstGeom prst="rect">
            <a:avLst/>
          </a:prstGeom>
        </p:spPr>
      </p:pic>
      <p:pic>
        <p:nvPicPr>
          <p:cNvPr id="15" name="그림 15">
            <a:extLst>
              <a:ext uri="{FF2B5EF4-FFF2-40B4-BE49-F238E27FC236}">
                <a16:creationId xmlns:a16="http://schemas.microsoft.com/office/drawing/2014/main" id="{DFB2CD10-7E77-4A50-88D6-AC67FB145C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741" y="2698616"/>
            <a:ext cx="1608860" cy="1495405"/>
          </a:xfrm>
          <a:prstGeom prst="rect">
            <a:avLst/>
          </a:prstGeom>
        </p:spPr>
      </p:pic>
      <p:sp>
        <p:nvSpPr>
          <p:cNvPr id="68" name="한쪽 모서리가 잘린 사각형 8">
            <a:extLst>
              <a:ext uri="{FF2B5EF4-FFF2-40B4-BE49-F238E27FC236}">
                <a16:creationId xmlns:a16="http://schemas.microsoft.com/office/drawing/2014/main" id="{633A0BBD-FA3A-403A-8030-611FB6F65C60}"/>
              </a:ext>
            </a:extLst>
          </p:cNvPr>
          <p:cNvSpPr/>
          <p:nvPr/>
        </p:nvSpPr>
        <p:spPr>
          <a:xfrm flipH="1">
            <a:off x="5073260" y="2647362"/>
            <a:ext cx="1840622" cy="1575951"/>
          </a:xfrm>
          <a:prstGeom prst="snip1Rect">
            <a:avLst>
              <a:gd name="adj" fmla="val 3128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C5CF9B9B-AD5D-4DB8-B236-C2AC14A2BCE4}"/>
              </a:ext>
            </a:extLst>
          </p:cNvPr>
          <p:cNvSpPr/>
          <p:nvPr/>
        </p:nvSpPr>
        <p:spPr>
          <a:xfrm>
            <a:off x="5073259" y="4668202"/>
            <a:ext cx="1840618" cy="72119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12700" dir="2700000" algn="tl" rotWithShape="0">
              <a:srgbClr val="18C1D4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chemeClr val="tx1"/>
                </a:solidFill>
                <a:ea typeface="맑은 고딕"/>
              </a:rPr>
              <a:t>웹 디자인</a:t>
            </a:r>
          </a:p>
          <a:p>
            <a:pPr>
              <a:lnSpc>
                <a:spcPct val="150000"/>
              </a:lnSpc>
            </a:pPr>
            <a:r>
              <a:rPr lang="ko-KR" altLang="en-US" sz="1200" dirty="0" err="1">
                <a:solidFill>
                  <a:schemeClr val="tx1"/>
                </a:solidFill>
                <a:ea typeface="맑은 고딕"/>
              </a:rPr>
              <a:t>Html</a:t>
            </a:r>
            <a:r>
              <a:rPr lang="ko-KR" altLang="en-US" sz="1200" dirty="0">
                <a:solidFill>
                  <a:schemeClr val="tx1"/>
                </a:solidFill>
                <a:ea typeface="맑은 고딕"/>
              </a:rPr>
              <a:t>, </a:t>
            </a:r>
            <a:r>
              <a:rPr lang="ko-KR" altLang="en-US" sz="1200" dirty="0" err="1">
                <a:solidFill>
                  <a:schemeClr val="tx1"/>
                </a:solidFill>
                <a:ea typeface="맑은 고딕"/>
              </a:rPr>
              <a:t>css</a:t>
            </a:r>
            <a:r>
              <a:rPr lang="ko-KR" altLang="en-US" sz="1200" dirty="0">
                <a:solidFill>
                  <a:schemeClr val="tx1"/>
                </a:solidFill>
                <a:ea typeface="맑은 고딕"/>
              </a:rPr>
              <a:t>, </a:t>
            </a:r>
            <a:r>
              <a:rPr lang="ko-KR" altLang="en-US" sz="1200" dirty="0" err="1">
                <a:solidFill>
                  <a:schemeClr val="tx1"/>
                </a:solidFill>
                <a:ea typeface="맑은 고딕"/>
              </a:rPr>
              <a:t>js등을</a:t>
            </a:r>
            <a:r>
              <a:rPr lang="ko-KR" altLang="en-US" sz="1200" dirty="0">
                <a:solidFill>
                  <a:schemeClr val="tx1"/>
                </a:solidFill>
                <a:ea typeface="맑은 고딕"/>
              </a:rPr>
              <a:t> 이용한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  <a:ea typeface="맑은 고딕"/>
              </a:rPr>
              <a:t>웹 디자인</a:t>
            </a:r>
            <a:r>
              <a:rPr lang="en-US" altLang="ko-KR" sz="1200" dirty="0">
                <a:solidFill>
                  <a:schemeClr val="tx1"/>
                </a:solidFill>
                <a:ea typeface="맑은 고딕"/>
              </a:rPr>
              <a:t>,</a:t>
            </a:r>
            <a:r>
              <a:rPr lang="ko-KR" altLang="en-US" sz="1200" dirty="0">
                <a:solidFill>
                  <a:schemeClr val="tx1"/>
                </a:solidFill>
                <a:ea typeface="맑은 고딕"/>
              </a:rPr>
              <a:t> </a:t>
            </a:r>
            <a:r>
              <a:rPr lang="ko-KR" altLang="en-US" sz="1200" dirty="0" err="1">
                <a:solidFill>
                  <a:schemeClr val="tx1"/>
                </a:solidFill>
                <a:ea typeface="맑은 고딕"/>
              </a:rPr>
              <a:t>기능구현</a:t>
            </a:r>
            <a:endParaRPr lang="ko-KR" altLang="en-US" sz="1200" dirty="0">
              <a:solidFill>
                <a:schemeClr val="tx1"/>
              </a:solidFill>
              <a:ea typeface="맑은 고딕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tx1"/>
                </a:solidFill>
                <a:ea typeface="맑은 고딕"/>
              </a:rPr>
              <a:t>JSP TEAM Project</a:t>
            </a: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058521AA-4697-4CB1-B05D-7AD97D673E56}"/>
              </a:ext>
            </a:extLst>
          </p:cNvPr>
          <p:cNvGrpSpPr/>
          <p:nvPr/>
        </p:nvGrpSpPr>
        <p:grpSpPr>
          <a:xfrm>
            <a:off x="4925337" y="2647362"/>
            <a:ext cx="584127" cy="423786"/>
            <a:chOff x="3563567" y="1740743"/>
            <a:chExt cx="859806" cy="439618"/>
          </a:xfrm>
        </p:grpSpPr>
        <p:sp>
          <p:nvSpPr>
            <p:cNvPr id="71" name="직각 삼각형 70">
              <a:extLst>
                <a:ext uri="{FF2B5EF4-FFF2-40B4-BE49-F238E27FC236}">
                  <a16:creationId xmlns:a16="http://schemas.microsoft.com/office/drawing/2014/main" id="{F206368F-B684-419D-A961-BFEB1FC6E271}"/>
                </a:ext>
              </a:extLst>
            </p:cNvPr>
            <p:cNvSpPr/>
            <p:nvPr/>
          </p:nvSpPr>
          <p:spPr>
            <a:xfrm rot="5400000">
              <a:off x="3882532" y="1639519"/>
              <a:ext cx="439618" cy="642065"/>
            </a:xfrm>
            <a:prstGeom prst="rtTriangle">
              <a:avLst/>
            </a:prstGeom>
            <a:solidFill>
              <a:srgbClr val="18C1D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5A7701B7-C381-4BBD-BC64-A2F56CCF0A64}"/>
                </a:ext>
              </a:extLst>
            </p:cNvPr>
            <p:cNvSpPr/>
            <p:nvPr/>
          </p:nvSpPr>
          <p:spPr>
            <a:xfrm rot="18900000">
              <a:off x="3563567" y="1782661"/>
              <a:ext cx="765090" cy="24178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700">
                  <a:solidFill>
                    <a:prstClr val="white"/>
                  </a:solidFill>
                </a:rPr>
                <a:t>   </a:t>
              </a:r>
              <a:r>
                <a:rPr lang="en-US" altLang="ko-KR" sz="700">
                  <a:solidFill>
                    <a:prstClr val="white"/>
                  </a:solidFill>
                </a:rPr>
                <a:t> 01</a:t>
              </a:r>
            </a:p>
          </p:txBody>
        </p:sp>
      </p:grpSp>
      <p:pic>
        <p:nvPicPr>
          <p:cNvPr id="16" name="그림 16" descr="텍스트, 구급 상자, 클립아트이(가) 표시된 사진&#10;&#10;자동 생성된 설명">
            <a:extLst>
              <a:ext uri="{FF2B5EF4-FFF2-40B4-BE49-F238E27FC236}">
                <a16:creationId xmlns:a16="http://schemas.microsoft.com/office/drawing/2014/main" id="{B04505E8-9C58-4BCA-BC64-7ABB7B6F5F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3945" y="2997594"/>
            <a:ext cx="1496292" cy="854151"/>
          </a:xfrm>
          <a:prstGeom prst="rect">
            <a:avLst/>
          </a:prstGeom>
        </p:spPr>
      </p:pic>
      <p:sp>
        <p:nvSpPr>
          <p:cNvPr id="77" name="한쪽 모서리가 잘린 사각형 8">
            <a:extLst>
              <a:ext uri="{FF2B5EF4-FFF2-40B4-BE49-F238E27FC236}">
                <a16:creationId xmlns:a16="http://schemas.microsoft.com/office/drawing/2014/main" id="{63BE9E24-33DA-4457-80BA-FA2BC4BCAE1A}"/>
              </a:ext>
            </a:extLst>
          </p:cNvPr>
          <p:cNvSpPr/>
          <p:nvPr/>
        </p:nvSpPr>
        <p:spPr>
          <a:xfrm flipH="1">
            <a:off x="7151441" y="2647361"/>
            <a:ext cx="1840622" cy="1575951"/>
          </a:xfrm>
          <a:prstGeom prst="snip1Rect">
            <a:avLst>
              <a:gd name="adj" fmla="val 3128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29599C81-7B5E-4F21-B75A-4B497B685A49}"/>
              </a:ext>
            </a:extLst>
          </p:cNvPr>
          <p:cNvSpPr/>
          <p:nvPr/>
        </p:nvSpPr>
        <p:spPr>
          <a:xfrm>
            <a:off x="7151440" y="4668201"/>
            <a:ext cx="1840618" cy="72119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12700" dir="2700000" algn="tl" rotWithShape="0">
              <a:srgbClr val="18C1D4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>
              <a:lnSpc>
                <a:spcPct val="150000"/>
              </a:lnSpc>
            </a:pPr>
            <a:r>
              <a:rPr lang="ko-KR" altLang="en-US" sz="1200" b="1">
                <a:solidFill>
                  <a:schemeClr val="tx1"/>
                </a:solidFill>
                <a:ea typeface="맑은 고딕"/>
              </a:rPr>
              <a:t>JSP</a:t>
            </a:r>
          </a:p>
          <a:p>
            <a:pPr>
              <a:lnSpc>
                <a:spcPct val="150000"/>
              </a:lnSpc>
            </a:pPr>
            <a:r>
              <a:rPr lang="ko-KR" altLang="en-US" sz="1200" err="1">
                <a:solidFill>
                  <a:schemeClr val="tx1"/>
                </a:solidFill>
                <a:ea typeface="맑은 고딕"/>
              </a:rPr>
              <a:t>Jsp를</a:t>
            </a:r>
            <a:r>
              <a:rPr lang="ko-KR" altLang="en-US" sz="1200">
                <a:solidFill>
                  <a:schemeClr val="tx1"/>
                </a:solidFill>
                <a:ea typeface="맑은 고딕"/>
              </a:rPr>
              <a:t> 활용한 서버 웹페이지 구현</a:t>
            </a:r>
          </a:p>
          <a:p>
            <a:pPr>
              <a:lnSpc>
                <a:spcPct val="150000"/>
              </a:lnSpc>
            </a:pPr>
            <a:r>
              <a:rPr lang="ko-KR" altLang="en-US" sz="900">
                <a:solidFill>
                  <a:schemeClr val="tx1"/>
                </a:solidFill>
                <a:ea typeface="맑은 고딕"/>
              </a:rPr>
              <a:t>JSP TEAM Project</a:t>
            </a:r>
            <a:endParaRPr lang="ko-KR"/>
          </a:p>
        </p:txBody>
      </p: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5ADAC451-120C-417F-9E3E-F16CFD2B5D0F}"/>
              </a:ext>
            </a:extLst>
          </p:cNvPr>
          <p:cNvGrpSpPr/>
          <p:nvPr/>
        </p:nvGrpSpPr>
        <p:grpSpPr>
          <a:xfrm>
            <a:off x="7003518" y="2647361"/>
            <a:ext cx="584127" cy="423786"/>
            <a:chOff x="3563567" y="1740743"/>
            <a:chExt cx="859806" cy="439618"/>
          </a:xfrm>
        </p:grpSpPr>
        <p:sp>
          <p:nvSpPr>
            <p:cNvPr id="80" name="직각 삼각형 79">
              <a:extLst>
                <a:ext uri="{FF2B5EF4-FFF2-40B4-BE49-F238E27FC236}">
                  <a16:creationId xmlns:a16="http://schemas.microsoft.com/office/drawing/2014/main" id="{74375A36-7C79-4936-BAF8-AA6766E28BBA}"/>
                </a:ext>
              </a:extLst>
            </p:cNvPr>
            <p:cNvSpPr/>
            <p:nvPr/>
          </p:nvSpPr>
          <p:spPr>
            <a:xfrm rot="5400000">
              <a:off x="3882532" y="1639519"/>
              <a:ext cx="439618" cy="642065"/>
            </a:xfrm>
            <a:prstGeom prst="rtTriangle">
              <a:avLst/>
            </a:prstGeom>
            <a:solidFill>
              <a:srgbClr val="18C1D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3AC6FE9B-CC1A-4921-A79C-AAFD7B16C793}"/>
                </a:ext>
              </a:extLst>
            </p:cNvPr>
            <p:cNvSpPr/>
            <p:nvPr/>
          </p:nvSpPr>
          <p:spPr>
            <a:xfrm rot="18900000">
              <a:off x="3563567" y="1782661"/>
              <a:ext cx="765090" cy="24178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700">
                  <a:solidFill>
                    <a:prstClr val="white"/>
                  </a:solidFill>
                </a:rPr>
                <a:t>   </a:t>
              </a:r>
              <a:r>
                <a:rPr lang="en-US" altLang="ko-KR" sz="700">
                  <a:solidFill>
                    <a:prstClr val="white"/>
                  </a:solidFill>
                </a:rPr>
                <a:t> 01</a:t>
              </a:r>
            </a:p>
          </p:txBody>
        </p:sp>
      </p:grpSp>
      <p:pic>
        <p:nvPicPr>
          <p:cNvPr id="17" name="그림 17">
            <a:extLst>
              <a:ext uri="{FF2B5EF4-FFF2-40B4-BE49-F238E27FC236}">
                <a16:creationId xmlns:a16="http://schemas.microsoft.com/office/drawing/2014/main" id="{226467DF-43A1-4EF7-8166-07817F4EF7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55922" y="2923309"/>
            <a:ext cx="1020042" cy="942110"/>
          </a:xfrm>
          <a:prstGeom prst="rect">
            <a:avLst/>
          </a:prstGeom>
        </p:spPr>
      </p:pic>
      <p:sp>
        <p:nvSpPr>
          <p:cNvPr id="92" name="한쪽 모서리가 잘린 사각형 8">
            <a:extLst>
              <a:ext uri="{FF2B5EF4-FFF2-40B4-BE49-F238E27FC236}">
                <a16:creationId xmlns:a16="http://schemas.microsoft.com/office/drawing/2014/main" id="{6D80641F-A251-4A3A-8F58-F3E1CDF1A28C}"/>
              </a:ext>
            </a:extLst>
          </p:cNvPr>
          <p:cNvSpPr/>
          <p:nvPr/>
        </p:nvSpPr>
        <p:spPr>
          <a:xfrm flipH="1">
            <a:off x="9212305" y="2638702"/>
            <a:ext cx="1840622" cy="1575951"/>
          </a:xfrm>
          <a:prstGeom prst="snip1Rect">
            <a:avLst>
              <a:gd name="adj" fmla="val 3128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45A2B728-4785-448E-8A72-E49CE29D3BE6}"/>
              </a:ext>
            </a:extLst>
          </p:cNvPr>
          <p:cNvSpPr/>
          <p:nvPr/>
        </p:nvSpPr>
        <p:spPr>
          <a:xfrm>
            <a:off x="9212304" y="4659542"/>
            <a:ext cx="1840618" cy="72119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12700" dir="2700000" algn="tl" rotWithShape="0">
              <a:srgbClr val="18C1D4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chemeClr val="tx1"/>
                </a:solidFill>
                <a:ea typeface="맑은 고딕"/>
              </a:rPr>
              <a:t>JAVA</a:t>
            </a:r>
            <a:endParaRPr lang="ko-KR" dirty="0"/>
          </a:p>
          <a:p>
            <a:pPr>
              <a:lnSpc>
                <a:spcPct val="150000"/>
              </a:lnSpc>
            </a:pPr>
            <a:r>
              <a:rPr lang="ko-KR" altLang="en-US" sz="1200" dirty="0" err="1">
                <a:solidFill>
                  <a:schemeClr val="tx1"/>
                </a:solidFill>
                <a:ea typeface="맑은 고딕"/>
              </a:rPr>
              <a:t>Java를</a:t>
            </a:r>
            <a:r>
              <a:rPr lang="ko-KR" altLang="en-US" sz="1200" dirty="0">
                <a:solidFill>
                  <a:schemeClr val="tx1"/>
                </a:solidFill>
                <a:ea typeface="맑은 고딕"/>
              </a:rPr>
              <a:t> 이용한 데이터베이스 연결 및 </a:t>
            </a:r>
            <a:r>
              <a:rPr lang="ko-KR" altLang="en-US" sz="1200" dirty="0" err="1">
                <a:solidFill>
                  <a:schemeClr val="tx1"/>
                </a:solidFill>
                <a:ea typeface="맑은 고딕"/>
              </a:rPr>
              <a:t>기능구현</a:t>
            </a:r>
            <a:endParaRPr lang="ko-KR" altLang="en-US" sz="1200" dirty="0">
              <a:solidFill>
                <a:schemeClr val="tx1"/>
              </a:solidFill>
              <a:ea typeface="맑은 고딕"/>
            </a:endParaRPr>
          </a:p>
          <a:p>
            <a:pPr>
              <a:lnSpc>
                <a:spcPct val="150000"/>
              </a:lnSpc>
            </a:pPr>
            <a:r>
              <a:rPr lang="ko-KR" altLang="en-US" sz="900" dirty="0">
                <a:solidFill>
                  <a:schemeClr val="tx1"/>
                </a:solidFill>
                <a:ea typeface="맑은 고딕"/>
              </a:rPr>
              <a:t>JSP TEAM Project</a:t>
            </a:r>
            <a:endParaRPr lang="ko-KR" dirty="0"/>
          </a:p>
        </p:txBody>
      </p: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74214A21-D2A2-41CF-840D-4816CC64354A}"/>
              </a:ext>
            </a:extLst>
          </p:cNvPr>
          <p:cNvGrpSpPr/>
          <p:nvPr/>
        </p:nvGrpSpPr>
        <p:grpSpPr>
          <a:xfrm>
            <a:off x="9064382" y="2638702"/>
            <a:ext cx="584127" cy="423786"/>
            <a:chOff x="3563567" y="1740743"/>
            <a:chExt cx="859806" cy="439618"/>
          </a:xfrm>
        </p:grpSpPr>
        <p:sp>
          <p:nvSpPr>
            <p:cNvPr id="95" name="직각 삼각형 94">
              <a:extLst>
                <a:ext uri="{FF2B5EF4-FFF2-40B4-BE49-F238E27FC236}">
                  <a16:creationId xmlns:a16="http://schemas.microsoft.com/office/drawing/2014/main" id="{71DE280D-DB65-43BF-AA97-44CE1A010080}"/>
                </a:ext>
              </a:extLst>
            </p:cNvPr>
            <p:cNvSpPr/>
            <p:nvPr/>
          </p:nvSpPr>
          <p:spPr>
            <a:xfrm rot="5400000">
              <a:off x="3882532" y="1639519"/>
              <a:ext cx="439618" cy="642065"/>
            </a:xfrm>
            <a:prstGeom prst="rtTriangle">
              <a:avLst/>
            </a:prstGeom>
            <a:solidFill>
              <a:srgbClr val="18C1D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54286165-C375-4D1C-9D6E-2B31FEBA220D}"/>
                </a:ext>
              </a:extLst>
            </p:cNvPr>
            <p:cNvSpPr/>
            <p:nvPr/>
          </p:nvSpPr>
          <p:spPr>
            <a:xfrm rot="18900000">
              <a:off x="3563567" y="1782661"/>
              <a:ext cx="765090" cy="24178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700">
                  <a:solidFill>
                    <a:prstClr val="white"/>
                  </a:solidFill>
                </a:rPr>
                <a:t>   </a:t>
              </a:r>
              <a:r>
                <a:rPr lang="en-US" altLang="ko-KR" sz="700">
                  <a:solidFill>
                    <a:prstClr val="white"/>
                  </a:solidFill>
                </a:rPr>
                <a:t> 01</a:t>
              </a:r>
            </a:p>
          </p:txBody>
        </p:sp>
      </p:grpSp>
      <p:pic>
        <p:nvPicPr>
          <p:cNvPr id="18" name="그림 18">
            <a:extLst>
              <a:ext uri="{FF2B5EF4-FFF2-40B4-BE49-F238E27FC236}">
                <a16:creationId xmlns:a16="http://schemas.microsoft.com/office/drawing/2014/main" id="{EADD58F6-2F85-42BA-A400-E51829CBD8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31036" y="2646217"/>
            <a:ext cx="1530928" cy="1548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592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3" presetClass="exit" presetSubtype="1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7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3" presetClass="exit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7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7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7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9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9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9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1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2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3" presetID="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5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6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9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0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60" grpId="0" animBg="1"/>
      <p:bldP spid="60" grpId="1" animBg="1"/>
      <p:bldP spid="60" grpId="2" animBg="1"/>
      <p:bldP spid="61" grpId="0" animBg="1"/>
      <p:bldP spid="61" grpId="1" animBg="1"/>
      <p:bldP spid="61" grpId="2" animBg="1"/>
      <p:bldP spid="68" grpId="0" animBg="1"/>
      <p:bldP spid="68" grpId="1" animBg="1"/>
      <p:bldP spid="68" grpId="2" animBg="1"/>
      <p:bldP spid="69" grpId="0" animBg="1"/>
      <p:bldP spid="69" grpId="1" animBg="1"/>
      <p:bldP spid="69" grpId="2" animBg="1"/>
      <p:bldP spid="77" grpId="0" animBg="1"/>
      <p:bldP spid="77" grpId="1" animBg="1"/>
      <p:bldP spid="77" grpId="2" animBg="1"/>
      <p:bldP spid="78" grpId="0" animBg="1"/>
      <p:bldP spid="78" grpId="1" animBg="1"/>
      <p:bldP spid="78" grpId="2" animBg="1"/>
      <p:bldP spid="92" grpId="0" animBg="1"/>
      <p:bldP spid="92" grpId="1" animBg="1"/>
      <p:bldP spid="92" grpId="2" animBg="1"/>
      <p:bldP spid="93" grpId="0" animBg="1"/>
      <p:bldP spid="93" grpId="1" animBg="1"/>
      <p:bldP spid="93" grpId="2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0" y="206375"/>
            <a:ext cx="11776470" cy="6661654"/>
            <a:chOff x="0" y="206375"/>
            <a:chExt cx="11776470" cy="6661654"/>
          </a:xfrm>
        </p:grpSpPr>
        <p:sp>
          <p:nvSpPr>
            <p:cNvPr id="5" name="모서리가 둥근 직사각형 4"/>
            <p:cNvSpPr/>
            <p:nvPr/>
          </p:nvSpPr>
          <p:spPr>
            <a:xfrm>
              <a:off x="7507756" y="206375"/>
              <a:ext cx="3931503" cy="595437"/>
            </a:xfrm>
            <a:prstGeom prst="roundRect">
              <a:avLst>
                <a:gd name="adj" fmla="val 0"/>
              </a:avLst>
            </a:prstGeom>
            <a:solidFill>
              <a:srgbClr val="442CA4"/>
            </a:solidFill>
            <a:ln>
              <a:noFill/>
            </a:ln>
            <a:effectLst>
              <a:outerShdw blurRad="444500" dist="101600" dir="2700000" sx="95000" sy="95000" algn="tl" rotWithShape="0">
                <a:prstClr val="black">
                  <a:alpha val="4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2"/>
              <a:r>
                <a:rPr lang="en-US" altLang="ko-KR" b="1">
                  <a:solidFill>
                    <a:prstClr val="white"/>
                  </a:solidFill>
                </a:rPr>
                <a:t>Contents</a:t>
              </a:r>
              <a:endParaRPr lang="ko-KR" altLang="en-US" b="1">
                <a:solidFill>
                  <a:prstClr val="white"/>
                </a:solidFill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11437620" y="501515"/>
              <a:ext cx="338850" cy="294635"/>
            </a:xfrm>
            <a:prstGeom prst="rect">
              <a:avLst/>
            </a:prstGeom>
            <a:solidFill>
              <a:srgbClr val="18C1D4"/>
            </a:solidFill>
            <a:ln>
              <a:noFill/>
            </a:ln>
            <a:effectLst>
              <a:outerShdw blurRad="1524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sz="1200" b="1" dirty="0" smtClean="0">
                  <a:solidFill>
                    <a:prstClr val="white"/>
                  </a:solidFill>
                </a:rPr>
                <a:t>19</a:t>
              </a:r>
              <a:endParaRPr lang="ko-KR" altLang="en-US" sz="1200" b="1" dirty="0">
                <a:solidFill>
                  <a:prstClr val="white"/>
                </a:solidFill>
              </a:endParaRPr>
            </a:p>
          </p:txBody>
        </p:sp>
        <p:sp>
          <p:nvSpPr>
            <p:cNvPr id="30" name="Freeform 14">
              <a:extLst>
                <a:ext uri="{FF2B5EF4-FFF2-40B4-BE49-F238E27FC236}">
                  <a16:creationId xmlns:a16="http://schemas.microsoft.com/office/drawing/2014/main" id="{71FB1AD2-DDFF-4D52-B00C-353F96D95BCA}"/>
                </a:ext>
              </a:extLst>
            </p:cNvPr>
            <p:cNvSpPr>
              <a:spLocks/>
            </p:cNvSpPr>
            <p:nvPr/>
          </p:nvSpPr>
          <p:spPr bwMode="auto">
            <a:xfrm>
              <a:off x="7822598" y="405793"/>
              <a:ext cx="408641" cy="191443"/>
            </a:xfrm>
            <a:custGeom>
              <a:avLst/>
              <a:gdLst>
                <a:gd name="T0" fmla="*/ 2505 w 2522"/>
                <a:gd name="T1" fmla="*/ 978 h 1181"/>
                <a:gd name="T2" fmla="*/ 2162 w 2522"/>
                <a:gd name="T3" fmla="*/ 694 h 1181"/>
                <a:gd name="T4" fmla="*/ 2162 w 2522"/>
                <a:gd name="T5" fmla="*/ 54 h 1181"/>
                <a:gd name="T6" fmla="*/ 2162 w 2522"/>
                <a:gd name="T7" fmla="*/ 44 h 1181"/>
                <a:gd name="T8" fmla="*/ 2155 w 2522"/>
                <a:gd name="T9" fmla="*/ 26 h 1181"/>
                <a:gd name="T10" fmla="*/ 2149 w 2522"/>
                <a:gd name="T11" fmla="*/ 18 h 1181"/>
                <a:gd name="T12" fmla="*/ 2141 w 2522"/>
                <a:gd name="T13" fmla="*/ 13 h 1181"/>
                <a:gd name="T14" fmla="*/ 2123 w 2522"/>
                <a:gd name="T15" fmla="*/ 5 h 1181"/>
                <a:gd name="T16" fmla="*/ 2113 w 2522"/>
                <a:gd name="T17" fmla="*/ 5 h 1181"/>
                <a:gd name="T18" fmla="*/ 1812 w 2522"/>
                <a:gd name="T19" fmla="*/ 5 h 1181"/>
                <a:gd name="T20" fmla="*/ 1802 w 2522"/>
                <a:gd name="T21" fmla="*/ 5 h 1181"/>
                <a:gd name="T22" fmla="*/ 1783 w 2522"/>
                <a:gd name="T23" fmla="*/ 13 h 1181"/>
                <a:gd name="T24" fmla="*/ 1776 w 2522"/>
                <a:gd name="T25" fmla="*/ 18 h 1181"/>
                <a:gd name="T26" fmla="*/ 1770 w 2522"/>
                <a:gd name="T27" fmla="*/ 26 h 1181"/>
                <a:gd name="T28" fmla="*/ 1763 w 2522"/>
                <a:gd name="T29" fmla="*/ 44 h 1181"/>
                <a:gd name="T30" fmla="*/ 1762 w 2522"/>
                <a:gd name="T31" fmla="*/ 54 h 1181"/>
                <a:gd name="T32" fmla="*/ 1762 w 2522"/>
                <a:gd name="T33" fmla="*/ 360 h 1181"/>
                <a:gd name="T34" fmla="*/ 1380 w 2522"/>
                <a:gd name="T35" fmla="*/ 41 h 1181"/>
                <a:gd name="T36" fmla="*/ 1354 w 2522"/>
                <a:gd name="T37" fmla="*/ 23 h 1181"/>
                <a:gd name="T38" fmla="*/ 1295 w 2522"/>
                <a:gd name="T39" fmla="*/ 1 h 1181"/>
                <a:gd name="T40" fmla="*/ 1262 w 2522"/>
                <a:gd name="T41" fmla="*/ 0 h 1181"/>
                <a:gd name="T42" fmla="*/ 1227 w 2522"/>
                <a:gd name="T43" fmla="*/ 1 h 1181"/>
                <a:gd name="T44" fmla="*/ 1168 w 2522"/>
                <a:gd name="T45" fmla="*/ 23 h 1181"/>
                <a:gd name="T46" fmla="*/ 1142 w 2522"/>
                <a:gd name="T47" fmla="*/ 41 h 1181"/>
                <a:gd name="T48" fmla="*/ 17 w 2522"/>
                <a:gd name="T49" fmla="*/ 978 h 1181"/>
                <a:gd name="T50" fmla="*/ 10 w 2522"/>
                <a:gd name="T51" fmla="*/ 985 h 1181"/>
                <a:gd name="T52" fmla="*/ 1 w 2522"/>
                <a:gd name="T53" fmla="*/ 1001 h 1181"/>
                <a:gd name="T54" fmla="*/ 0 w 2522"/>
                <a:gd name="T55" fmla="*/ 1012 h 1181"/>
                <a:gd name="T56" fmla="*/ 0 w 2522"/>
                <a:gd name="T57" fmla="*/ 1023 h 1181"/>
                <a:gd name="T58" fmla="*/ 6 w 2522"/>
                <a:gd name="T59" fmla="*/ 1040 h 1181"/>
                <a:gd name="T60" fmla="*/ 12 w 2522"/>
                <a:gd name="T61" fmla="*/ 1048 h 1181"/>
                <a:gd name="T62" fmla="*/ 108 w 2522"/>
                <a:gd name="T63" fmla="*/ 1164 h 1181"/>
                <a:gd name="T64" fmla="*/ 122 w 2522"/>
                <a:gd name="T65" fmla="*/ 1177 h 1181"/>
                <a:gd name="T66" fmla="*/ 141 w 2522"/>
                <a:gd name="T67" fmla="*/ 1181 h 1181"/>
                <a:gd name="T68" fmla="*/ 160 w 2522"/>
                <a:gd name="T69" fmla="*/ 1181 h 1181"/>
                <a:gd name="T70" fmla="*/ 179 w 2522"/>
                <a:gd name="T71" fmla="*/ 1171 h 1181"/>
                <a:gd name="T72" fmla="*/ 1262 w 2522"/>
                <a:gd name="T73" fmla="*/ 268 h 1181"/>
                <a:gd name="T74" fmla="*/ 2344 w 2522"/>
                <a:gd name="T75" fmla="*/ 1171 h 1181"/>
                <a:gd name="T76" fmla="*/ 2358 w 2522"/>
                <a:gd name="T77" fmla="*/ 1180 h 1181"/>
                <a:gd name="T78" fmla="*/ 2377 w 2522"/>
                <a:gd name="T79" fmla="*/ 1181 h 1181"/>
                <a:gd name="T80" fmla="*/ 2383 w 2522"/>
                <a:gd name="T81" fmla="*/ 1181 h 1181"/>
                <a:gd name="T82" fmla="*/ 2401 w 2522"/>
                <a:gd name="T83" fmla="*/ 1177 h 1181"/>
                <a:gd name="T84" fmla="*/ 2414 w 2522"/>
                <a:gd name="T85" fmla="*/ 1164 h 1181"/>
                <a:gd name="T86" fmla="*/ 2512 w 2522"/>
                <a:gd name="T87" fmla="*/ 1048 h 1181"/>
                <a:gd name="T88" fmla="*/ 2518 w 2522"/>
                <a:gd name="T89" fmla="*/ 1040 h 1181"/>
                <a:gd name="T90" fmla="*/ 2522 w 2522"/>
                <a:gd name="T91" fmla="*/ 1023 h 1181"/>
                <a:gd name="T92" fmla="*/ 2522 w 2522"/>
                <a:gd name="T93" fmla="*/ 1012 h 1181"/>
                <a:gd name="T94" fmla="*/ 2521 w 2522"/>
                <a:gd name="T95" fmla="*/ 1001 h 1181"/>
                <a:gd name="T96" fmla="*/ 2512 w 2522"/>
                <a:gd name="T97" fmla="*/ 985 h 1181"/>
                <a:gd name="T98" fmla="*/ 2505 w 2522"/>
                <a:gd name="T99" fmla="*/ 978 h 1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522" h="1181">
                  <a:moveTo>
                    <a:pt x="2505" y="978"/>
                  </a:moveTo>
                  <a:lnTo>
                    <a:pt x="2162" y="694"/>
                  </a:lnTo>
                  <a:lnTo>
                    <a:pt x="2162" y="54"/>
                  </a:lnTo>
                  <a:lnTo>
                    <a:pt x="2162" y="44"/>
                  </a:lnTo>
                  <a:lnTo>
                    <a:pt x="2155" y="26"/>
                  </a:lnTo>
                  <a:lnTo>
                    <a:pt x="2149" y="18"/>
                  </a:lnTo>
                  <a:lnTo>
                    <a:pt x="2141" y="13"/>
                  </a:lnTo>
                  <a:lnTo>
                    <a:pt x="2123" y="5"/>
                  </a:lnTo>
                  <a:lnTo>
                    <a:pt x="2113" y="5"/>
                  </a:lnTo>
                  <a:lnTo>
                    <a:pt x="1812" y="5"/>
                  </a:lnTo>
                  <a:lnTo>
                    <a:pt x="1802" y="5"/>
                  </a:lnTo>
                  <a:lnTo>
                    <a:pt x="1783" y="13"/>
                  </a:lnTo>
                  <a:lnTo>
                    <a:pt x="1776" y="18"/>
                  </a:lnTo>
                  <a:lnTo>
                    <a:pt x="1770" y="26"/>
                  </a:lnTo>
                  <a:lnTo>
                    <a:pt x="1763" y="44"/>
                  </a:lnTo>
                  <a:lnTo>
                    <a:pt x="1762" y="54"/>
                  </a:lnTo>
                  <a:lnTo>
                    <a:pt x="1762" y="360"/>
                  </a:lnTo>
                  <a:lnTo>
                    <a:pt x="1380" y="41"/>
                  </a:lnTo>
                  <a:lnTo>
                    <a:pt x="1354" y="23"/>
                  </a:lnTo>
                  <a:lnTo>
                    <a:pt x="1295" y="1"/>
                  </a:lnTo>
                  <a:lnTo>
                    <a:pt x="1262" y="0"/>
                  </a:lnTo>
                  <a:lnTo>
                    <a:pt x="1227" y="1"/>
                  </a:lnTo>
                  <a:lnTo>
                    <a:pt x="1168" y="23"/>
                  </a:lnTo>
                  <a:lnTo>
                    <a:pt x="1142" y="41"/>
                  </a:lnTo>
                  <a:lnTo>
                    <a:pt x="17" y="978"/>
                  </a:lnTo>
                  <a:lnTo>
                    <a:pt x="10" y="985"/>
                  </a:lnTo>
                  <a:lnTo>
                    <a:pt x="1" y="1001"/>
                  </a:lnTo>
                  <a:lnTo>
                    <a:pt x="0" y="1012"/>
                  </a:lnTo>
                  <a:lnTo>
                    <a:pt x="0" y="1023"/>
                  </a:lnTo>
                  <a:lnTo>
                    <a:pt x="6" y="1040"/>
                  </a:lnTo>
                  <a:lnTo>
                    <a:pt x="12" y="1048"/>
                  </a:lnTo>
                  <a:lnTo>
                    <a:pt x="108" y="1164"/>
                  </a:lnTo>
                  <a:lnTo>
                    <a:pt x="122" y="1177"/>
                  </a:lnTo>
                  <a:lnTo>
                    <a:pt x="141" y="1181"/>
                  </a:lnTo>
                  <a:lnTo>
                    <a:pt x="160" y="1181"/>
                  </a:lnTo>
                  <a:lnTo>
                    <a:pt x="179" y="1171"/>
                  </a:lnTo>
                  <a:lnTo>
                    <a:pt x="1262" y="268"/>
                  </a:lnTo>
                  <a:lnTo>
                    <a:pt x="2344" y="1171"/>
                  </a:lnTo>
                  <a:lnTo>
                    <a:pt x="2358" y="1180"/>
                  </a:lnTo>
                  <a:lnTo>
                    <a:pt x="2377" y="1181"/>
                  </a:lnTo>
                  <a:lnTo>
                    <a:pt x="2383" y="1181"/>
                  </a:lnTo>
                  <a:lnTo>
                    <a:pt x="2401" y="1177"/>
                  </a:lnTo>
                  <a:lnTo>
                    <a:pt x="2414" y="1164"/>
                  </a:lnTo>
                  <a:lnTo>
                    <a:pt x="2512" y="1048"/>
                  </a:lnTo>
                  <a:lnTo>
                    <a:pt x="2518" y="1040"/>
                  </a:lnTo>
                  <a:lnTo>
                    <a:pt x="2522" y="1023"/>
                  </a:lnTo>
                  <a:lnTo>
                    <a:pt x="2522" y="1012"/>
                  </a:lnTo>
                  <a:lnTo>
                    <a:pt x="2521" y="1001"/>
                  </a:lnTo>
                  <a:lnTo>
                    <a:pt x="2512" y="985"/>
                  </a:lnTo>
                  <a:lnTo>
                    <a:pt x="2505" y="97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55" name="직선 연결선 54"/>
            <p:cNvCxnSpPr/>
            <p:nvPr/>
          </p:nvCxnSpPr>
          <p:spPr>
            <a:xfrm rot="5400000">
              <a:off x="8694245" y="3808029"/>
              <a:ext cx="6120000" cy="0"/>
            </a:xfrm>
            <a:prstGeom prst="line">
              <a:avLst/>
            </a:prstGeom>
            <a:ln>
              <a:solidFill>
                <a:srgbClr val="18C1D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 55"/>
            <p:cNvCxnSpPr/>
            <p:nvPr/>
          </p:nvCxnSpPr>
          <p:spPr>
            <a:xfrm>
              <a:off x="0" y="786625"/>
              <a:ext cx="7848000" cy="0"/>
            </a:xfrm>
            <a:prstGeom prst="line">
              <a:avLst/>
            </a:prstGeom>
            <a:ln>
              <a:solidFill>
                <a:srgbClr val="442CA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42F2F1C9-3848-42F6-A2F7-98F2F240BEE4}"/>
              </a:ext>
            </a:extLst>
          </p:cNvPr>
          <p:cNvSpPr/>
          <p:nvPr/>
        </p:nvSpPr>
        <p:spPr>
          <a:xfrm>
            <a:off x="280245" y="234746"/>
            <a:ext cx="700955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ko-KR" altLang="en-US" sz="2400" b="1" i="1" kern="0" dirty="0">
                <a:solidFill>
                  <a:srgbClr val="442CA4"/>
                </a:solidFill>
              </a:rPr>
              <a:t>기능 구현 </a:t>
            </a:r>
            <a:r>
              <a:rPr lang="en-US" altLang="ko-KR" sz="2400" b="1" i="1" kern="0" dirty="0">
                <a:solidFill>
                  <a:srgbClr val="442CA4"/>
                </a:solidFill>
              </a:rPr>
              <a:t>(</a:t>
            </a:r>
            <a:r>
              <a:rPr lang="ko-KR" altLang="en-US" sz="2400" b="1" i="1" kern="0" dirty="0">
                <a:solidFill>
                  <a:srgbClr val="442CA4"/>
                </a:solidFill>
              </a:rPr>
              <a:t>게시판</a:t>
            </a:r>
            <a:r>
              <a:rPr lang="en-US" altLang="ko-KR" sz="2400" b="1" i="1" kern="0" dirty="0">
                <a:solidFill>
                  <a:srgbClr val="442CA4"/>
                </a:solidFill>
              </a:rPr>
              <a:t>) </a:t>
            </a:r>
            <a:r>
              <a:rPr lang="en-US" altLang="ko-KR" sz="7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JSP TEAM Project</a:t>
            </a:r>
            <a:endParaRPr lang="en-US" altLang="ko-KR" sz="7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8E7F53DE-C4D1-1F4C-9998-4479A2E1F6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8527" y="895829"/>
            <a:ext cx="6329786" cy="5857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417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0" y="206375"/>
            <a:ext cx="11776470" cy="6661654"/>
            <a:chOff x="0" y="206375"/>
            <a:chExt cx="11776470" cy="6661654"/>
          </a:xfrm>
        </p:grpSpPr>
        <p:sp>
          <p:nvSpPr>
            <p:cNvPr id="5" name="모서리가 둥근 직사각형 4"/>
            <p:cNvSpPr/>
            <p:nvPr/>
          </p:nvSpPr>
          <p:spPr>
            <a:xfrm>
              <a:off x="7507756" y="206375"/>
              <a:ext cx="3931503" cy="595437"/>
            </a:xfrm>
            <a:prstGeom prst="roundRect">
              <a:avLst>
                <a:gd name="adj" fmla="val 0"/>
              </a:avLst>
            </a:prstGeom>
            <a:solidFill>
              <a:srgbClr val="442CA4"/>
            </a:solidFill>
            <a:ln>
              <a:noFill/>
            </a:ln>
            <a:effectLst>
              <a:outerShdw blurRad="444500" dist="101600" dir="2700000" sx="95000" sy="95000" algn="tl" rotWithShape="0">
                <a:prstClr val="black">
                  <a:alpha val="4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2"/>
              <a:r>
                <a:rPr lang="en-US" altLang="ko-KR" b="1">
                  <a:solidFill>
                    <a:prstClr val="white"/>
                  </a:solidFill>
                </a:rPr>
                <a:t>Contents</a:t>
              </a:r>
              <a:endParaRPr lang="ko-KR" altLang="en-US" b="1">
                <a:solidFill>
                  <a:prstClr val="white"/>
                </a:solidFill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11437620" y="501515"/>
              <a:ext cx="338850" cy="294635"/>
            </a:xfrm>
            <a:prstGeom prst="rect">
              <a:avLst/>
            </a:prstGeom>
            <a:solidFill>
              <a:srgbClr val="18C1D4"/>
            </a:solidFill>
            <a:ln>
              <a:noFill/>
            </a:ln>
            <a:effectLst>
              <a:outerShdw blurRad="1524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sz="1200" b="1" dirty="0" smtClean="0">
                  <a:solidFill>
                    <a:prstClr val="white"/>
                  </a:solidFill>
                </a:rPr>
                <a:t>20</a:t>
              </a:r>
              <a:endParaRPr lang="ko-KR" altLang="en-US" sz="1200" b="1" dirty="0">
                <a:solidFill>
                  <a:prstClr val="white"/>
                </a:solidFill>
              </a:endParaRPr>
            </a:p>
          </p:txBody>
        </p:sp>
        <p:sp>
          <p:nvSpPr>
            <p:cNvPr id="30" name="Freeform 14">
              <a:extLst>
                <a:ext uri="{FF2B5EF4-FFF2-40B4-BE49-F238E27FC236}">
                  <a16:creationId xmlns:a16="http://schemas.microsoft.com/office/drawing/2014/main" id="{71FB1AD2-DDFF-4D52-B00C-353F96D95BCA}"/>
                </a:ext>
              </a:extLst>
            </p:cNvPr>
            <p:cNvSpPr>
              <a:spLocks/>
            </p:cNvSpPr>
            <p:nvPr/>
          </p:nvSpPr>
          <p:spPr bwMode="auto">
            <a:xfrm>
              <a:off x="7822598" y="405793"/>
              <a:ext cx="408641" cy="191443"/>
            </a:xfrm>
            <a:custGeom>
              <a:avLst/>
              <a:gdLst>
                <a:gd name="T0" fmla="*/ 2505 w 2522"/>
                <a:gd name="T1" fmla="*/ 978 h 1181"/>
                <a:gd name="T2" fmla="*/ 2162 w 2522"/>
                <a:gd name="T3" fmla="*/ 694 h 1181"/>
                <a:gd name="T4" fmla="*/ 2162 w 2522"/>
                <a:gd name="T5" fmla="*/ 54 h 1181"/>
                <a:gd name="T6" fmla="*/ 2162 w 2522"/>
                <a:gd name="T7" fmla="*/ 44 h 1181"/>
                <a:gd name="T8" fmla="*/ 2155 w 2522"/>
                <a:gd name="T9" fmla="*/ 26 h 1181"/>
                <a:gd name="T10" fmla="*/ 2149 w 2522"/>
                <a:gd name="T11" fmla="*/ 18 h 1181"/>
                <a:gd name="T12" fmla="*/ 2141 w 2522"/>
                <a:gd name="T13" fmla="*/ 13 h 1181"/>
                <a:gd name="T14" fmla="*/ 2123 w 2522"/>
                <a:gd name="T15" fmla="*/ 5 h 1181"/>
                <a:gd name="T16" fmla="*/ 2113 w 2522"/>
                <a:gd name="T17" fmla="*/ 5 h 1181"/>
                <a:gd name="T18" fmla="*/ 1812 w 2522"/>
                <a:gd name="T19" fmla="*/ 5 h 1181"/>
                <a:gd name="T20" fmla="*/ 1802 w 2522"/>
                <a:gd name="T21" fmla="*/ 5 h 1181"/>
                <a:gd name="T22" fmla="*/ 1783 w 2522"/>
                <a:gd name="T23" fmla="*/ 13 h 1181"/>
                <a:gd name="T24" fmla="*/ 1776 w 2522"/>
                <a:gd name="T25" fmla="*/ 18 h 1181"/>
                <a:gd name="T26" fmla="*/ 1770 w 2522"/>
                <a:gd name="T27" fmla="*/ 26 h 1181"/>
                <a:gd name="T28" fmla="*/ 1763 w 2522"/>
                <a:gd name="T29" fmla="*/ 44 h 1181"/>
                <a:gd name="T30" fmla="*/ 1762 w 2522"/>
                <a:gd name="T31" fmla="*/ 54 h 1181"/>
                <a:gd name="T32" fmla="*/ 1762 w 2522"/>
                <a:gd name="T33" fmla="*/ 360 h 1181"/>
                <a:gd name="T34" fmla="*/ 1380 w 2522"/>
                <a:gd name="T35" fmla="*/ 41 h 1181"/>
                <a:gd name="T36" fmla="*/ 1354 w 2522"/>
                <a:gd name="T37" fmla="*/ 23 h 1181"/>
                <a:gd name="T38" fmla="*/ 1295 w 2522"/>
                <a:gd name="T39" fmla="*/ 1 h 1181"/>
                <a:gd name="T40" fmla="*/ 1262 w 2522"/>
                <a:gd name="T41" fmla="*/ 0 h 1181"/>
                <a:gd name="T42" fmla="*/ 1227 w 2522"/>
                <a:gd name="T43" fmla="*/ 1 h 1181"/>
                <a:gd name="T44" fmla="*/ 1168 w 2522"/>
                <a:gd name="T45" fmla="*/ 23 h 1181"/>
                <a:gd name="T46" fmla="*/ 1142 w 2522"/>
                <a:gd name="T47" fmla="*/ 41 h 1181"/>
                <a:gd name="T48" fmla="*/ 17 w 2522"/>
                <a:gd name="T49" fmla="*/ 978 h 1181"/>
                <a:gd name="T50" fmla="*/ 10 w 2522"/>
                <a:gd name="T51" fmla="*/ 985 h 1181"/>
                <a:gd name="T52" fmla="*/ 1 w 2522"/>
                <a:gd name="T53" fmla="*/ 1001 h 1181"/>
                <a:gd name="T54" fmla="*/ 0 w 2522"/>
                <a:gd name="T55" fmla="*/ 1012 h 1181"/>
                <a:gd name="T56" fmla="*/ 0 w 2522"/>
                <a:gd name="T57" fmla="*/ 1023 h 1181"/>
                <a:gd name="T58" fmla="*/ 6 w 2522"/>
                <a:gd name="T59" fmla="*/ 1040 h 1181"/>
                <a:gd name="T60" fmla="*/ 12 w 2522"/>
                <a:gd name="T61" fmla="*/ 1048 h 1181"/>
                <a:gd name="T62" fmla="*/ 108 w 2522"/>
                <a:gd name="T63" fmla="*/ 1164 h 1181"/>
                <a:gd name="T64" fmla="*/ 122 w 2522"/>
                <a:gd name="T65" fmla="*/ 1177 h 1181"/>
                <a:gd name="T66" fmla="*/ 141 w 2522"/>
                <a:gd name="T67" fmla="*/ 1181 h 1181"/>
                <a:gd name="T68" fmla="*/ 160 w 2522"/>
                <a:gd name="T69" fmla="*/ 1181 h 1181"/>
                <a:gd name="T70" fmla="*/ 179 w 2522"/>
                <a:gd name="T71" fmla="*/ 1171 h 1181"/>
                <a:gd name="T72" fmla="*/ 1262 w 2522"/>
                <a:gd name="T73" fmla="*/ 268 h 1181"/>
                <a:gd name="T74" fmla="*/ 2344 w 2522"/>
                <a:gd name="T75" fmla="*/ 1171 h 1181"/>
                <a:gd name="T76" fmla="*/ 2358 w 2522"/>
                <a:gd name="T77" fmla="*/ 1180 h 1181"/>
                <a:gd name="T78" fmla="*/ 2377 w 2522"/>
                <a:gd name="T79" fmla="*/ 1181 h 1181"/>
                <a:gd name="T80" fmla="*/ 2383 w 2522"/>
                <a:gd name="T81" fmla="*/ 1181 h 1181"/>
                <a:gd name="T82" fmla="*/ 2401 w 2522"/>
                <a:gd name="T83" fmla="*/ 1177 h 1181"/>
                <a:gd name="T84" fmla="*/ 2414 w 2522"/>
                <a:gd name="T85" fmla="*/ 1164 h 1181"/>
                <a:gd name="T86" fmla="*/ 2512 w 2522"/>
                <a:gd name="T87" fmla="*/ 1048 h 1181"/>
                <a:gd name="T88" fmla="*/ 2518 w 2522"/>
                <a:gd name="T89" fmla="*/ 1040 h 1181"/>
                <a:gd name="T90" fmla="*/ 2522 w 2522"/>
                <a:gd name="T91" fmla="*/ 1023 h 1181"/>
                <a:gd name="T92" fmla="*/ 2522 w 2522"/>
                <a:gd name="T93" fmla="*/ 1012 h 1181"/>
                <a:gd name="T94" fmla="*/ 2521 w 2522"/>
                <a:gd name="T95" fmla="*/ 1001 h 1181"/>
                <a:gd name="T96" fmla="*/ 2512 w 2522"/>
                <a:gd name="T97" fmla="*/ 985 h 1181"/>
                <a:gd name="T98" fmla="*/ 2505 w 2522"/>
                <a:gd name="T99" fmla="*/ 978 h 1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522" h="1181">
                  <a:moveTo>
                    <a:pt x="2505" y="978"/>
                  </a:moveTo>
                  <a:lnTo>
                    <a:pt x="2162" y="694"/>
                  </a:lnTo>
                  <a:lnTo>
                    <a:pt x="2162" y="54"/>
                  </a:lnTo>
                  <a:lnTo>
                    <a:pt x="2162" y="44"/>
                  </a:lnTo>
                  <a:lnTo>
                    <a:pt x="2155" y="26"/>
                  </a:lnTo>
                  <a:lnTo>
                    <a:pt x="2149" y="18"/>
                  </a:lnTo>
                  <a:lnTo>
                    <a:pt x="2141" y="13"/>
                  </a:lnTo>
                  <a:lnTo>
                    <a:pt x="2123" y="5"/>
                  </a:lnTo>
                  <a:lnTo>
                    <a:pt x="2113" y="5"/>
                  </a:lnTo>
                  <a:lnTo>
                    <a:pt x="1812" y="5"/>
                  </a:lnTo>
                  <a:lnTo>
                    <a:pt x="1802" y="5"/>
                  </a:lnTo>
                  <a:lnTo>
                    <a:pt x="1783" y="13"/>
                  </a:lnTo>
                  <a:lnTo>
                    <a:pt x="1776" y="18"/>
                  </a:lnTo>
                  <a:lnTo>
                    <a:pt x="1770" y="26"/>
                  </a:lnTo>
                  <a:lnTo>
                    <a:pt x="1763" y="44"/>
                  </a:lnTo>
                  <a:lnTo>
                    <a:pt x="1762" y="54"/>
                  </a:lnTo>
                  <a:lnTo>
                    <a:pt x="1762" y="360"/>
                  </a:lnTo>
                  <a:lnTo>
                    <a:pt x="1380" y="41"/>
                  </a:lnTo>
                  <a:lnTo>
                    <a:pt x="1354" y="23"/>
                  </a:lnTo>
                  <a:lnTo>
                    <a:pt x="1295" y="1"/>
                  </a:lnTo>
                  <a:lnTo>
                    <a:pt x="1262" y="0"/>
                  </a:lnTo>
                  <a:lnTo>
                    <a:pt x="1227" y="1"/>
                  </a:lnTo>
                  <a:lnTo>
                    <a:pt x="1168" y="23"/>
                  </a:lnTo>
                  <a:lnTo>
                    <a:pt x="1142" y="41"/>
                  </a:lnTo>
                  <a:lnTo>
                    <a:pt x="17" y="978"/>
                  </a:lnTo>
                  <a:lnTo>
                    <a:pt x="10" y="985"/>
                  </a:lnTo>
                  <a:lnTo>
                    <a:pt x="1" y="1001"/>
                  </a:lnTo>
                  <a:lnTo>
                    <a:pt x="0" y="1012"/>
                  </a:lnTo>
                  <a:lnTo>
                    <a:pt x="0" y="1023"/>
                  </a:lnTo>
                  <a:lnTo>
                    <a:pt x="6" y="1040"/>
                  </a:lnTo>
                  <a:lnTo>
                    <a:pt x="12" y="1048"/>
                  </a:lnTo>
                  <a:lnTo>
                    <a:pt x="108" y="1164"/>
                  </a:lnTo>
                  <a:lnTo>
                    <a:pt x="122" y="1177"/>
                  </a:lnTo>
                  <a:lnTo>
                    <a:pt x="141" y="1181"/>
                  </a:lnTo>
                  <a:lnTo>
                    <a:pt x="160" y="1181"/>
                  </a:lnTo>
                  <a:lnTo>
                    <a:pt x="179" y="1171"/>
                  </a:lnTo>
                  <a:lnTo>
                    <a:pt x="1262" y="268"/>
                  </a:lnTo>
                  <a:lnTo>
                    <a:pt x="2344" y="1171"/>
                  </a:lnTo>
                  <a:lnTo>
                    <a:pt x="2358" y="1180"/>
                  </a:lnTo>
                  <a:lnTo>
                    <a:pt x="2377" y="1181"/>
                  </a:lnTo>
                  <a:lnTo>
                    <a:pt x="2383" y="1181"/>
                  </a:lnTo>
                  <a:lnTo>
                    <a:pt x="2401" y="1177"/>
                  </a:lnTo>
                  <a:lnTo>
                    <a:pt x="2414" y="1164"/>
                  </a:lnTo>
                  <a:lnTo>
                    <a:pt x="2512" y="1048"/>
                  </a:lnTo>
                  <a:lnTo>
                    <a:pt x="2518" y="1040"/>
                  </a:lnTo>
                  <a:lnTo>
                    <a:pt x="2522" y="1023"/>
                  </a:lnTo>
                  <a:lnTo>
                    <a:pt x="2522" y="1012"/>
                  </a:lnTo>
                  <a:lnTo>
                    <a:pt x="2521" y="1001"/>
                  </a:lnTo>
                  <a:lnTo>
                    <a:pt x="2512" y="985"/>
                  </a:lnTo>
                  <a:lnTo>
                    <a:pt x="2505" y="97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55" name="직선 연결선 54"/>
            <p:cNvCxnSpPr/>
            <p:nvPr/>
          </p:nvCxnSpPr>
          <p:spPr>
            <a:xfrm rot="5400000">
              <a:off x="8694245" y="3808029"/>
              <a:ext cx="6120000" cy="0"/>
            </a:xfrm>
            <a:prstGeom prst="line">
              <a:avLst/>
            </a:prstGeom>
            <a:ln>
              <a:solidFill>
                <a:srgbClr val="18C1D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 55"/>
            <p:cNvCxnSpPr/>
            <p:nvPr/>
          </p:nvCxnSpPr>
          <p:spPr>
            <a:xfrm>
              <a:off x="0" y="786625"/>
              <a:ext cx="7848000" cy="0"/>
            </a:xfrm>
            <a:prstGeom prst="line">
              <a:avLst/>
            </a:prstGeom>
            <a:ln>
              <a:solidFill>
                <a:srgbClr val="442CA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42F2F1C9-3848-42F6-A2F7-98F2F240BEE4}"/>
              </a:ext>
            </a:extLst>
          </p:cNvPr>
          <p:cNvSpPr/>
          <p:nvPr/>
        </p:nvSpPr>
        <p:spPr>
          <a:xfrm>
            <a:off x="280245" y="234746"/>
            <a:ext cx="700955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ko-KR" altLang="en-US" sz="2400" b="1" i="1" kern="0" dirty="0">
                <a:solidFill>
                  <a:srgbClr val="442CA4"/>
                </a:solidFill>
              </a:rPr>
              <a:t>기능 구현 </a:t>
            </a:r>
            <a:r>
              <a:rPr lang="en-US" altLang="ko-KR" sz="2400" b="1" i="1" kern="0" dirty="0">
                <a:solidFill>
                  <a:srgbClr val="442CA4"/>
                </a:solidFill>
              </a:rPr>
              <a:t>(</a:t>
            </a:r>
            <a:r>
              <a:rPr lang="ko-KR" altLang="en-US" sz="2400" b="1" i="1" kern="0" dirty="0">
                <a:solidFill>
                  <a:srgbClr val="442CA4"/>
                </a:solidFill>
              </a:rPr>
              <a:t>게시판</a:t>
            </a:r>
            <a:r>
              <a:rPr lang="en-US" altLang="ko-KR" sz="2400" b="1" i="1" kern="0" dirty="0">
                <a:solidFill>
                  <a:srgbClr val="442CA4"/>
                </a:solidFill>
              </a:rPr>
              <a:t>) </a:t>
            </a:r>
            <a:r>
              <a:rPr lang="en-US" altLang="ko-KR" sz="7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JSP TEAM Project</a:t>
            </a:r>
            <a:endParaRPr lang="en-US" altLang="ko-KR" sz="7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A87DD3A1-D7B5-BD48-A55F-A842B96630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6142" y="2260754"/>
            <a:ext cx="8483600" cy="242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52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0" y="206375"/>
            <a:ext cx="11776470" cy="6661654"/>
            <a:chOff x="0" y="206375"/>
            <a:chExt cx="11776470" cy="6661654"/>
          </a:xfrm>
        </p:grpSpPr>
        <p:sp>
          <p:nvSpPr>
            <p:cNvPr id="5" name="모서리가 둥근 직사각형 4"/>
            <p:cNvSpPr/>
            <p:nvPr/>
          </p:nvSpPr>
          <p:spPr>
            <a:xfrm>
              <a:off x="7507756" y="206375"/>
              <a:ext cx="3931503" cy="595437"/>
            </a:xfrm>
            <a:prstGeom prst="roundRect">
              <a:avLst>
                <a:gd name="adj" fmla="val 0"/>
              </a:avLst>
            </a:prstGeom>
            <a:solidFill>
              <a:srgbClr val="442CA4"/>
            </a:solidFill>
            <a:ln>
              <a:noFill/>
            </a:ln>
            <a:effectLst>
              <a:outerShdw blurRad="444500" dist="101600" dir="2700000" sx="95000" sy="95000" algn="tl" rotWithShape="0">
                <a:prstClr val="black">
                  <a:alpha val="4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2"/>
              <a:r>
                <a:rPr lang="en-US" altLang="ko-KR" b="1">
                  <a:solidFill>
                    <a:prstClr val="white"/>
                  </a:solidFill>
                </a:rPr>
                <a:t>Contents</a:t>
              </a:r>
              <a:endParaRPr lang="ko-KR" altLang="en-US" b="1">
                <a:solidFill>
                  <a:prstClr val="white"/>
                </a:solidFill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11437620" y="501515"/>
              <a:ext cx="338850" cy="294635"/>
            </a:xfrm>
            <a:prstGeom prst="rect">
              <a:avLst/>
            </a:prstGeom>
            <a:solidFill>
              <a:srgbClr val="18C1D4"/>
            </a:solidFill>
            <a:ln>
              <a:noFill/>
            </a:ln>
            <a:effectLst>
              <a:outerShdw blurRad="1524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sz="1200" b="1" dirty="0" smtClean="0">
                  <a:solidFill>
                    <a:prstClr val="white"/>
                  </a:solidFill>
                </a:rPr>
                <a:t>21</a:t>
              </a:r>
              <a:endParaRPr lang="ko-KR" altLang="en-US" sz="1200" b="1" dirty="0">
                <a:solidFill>
                  <a:prstClr val="white"/>
                </a:solidFill>
              </a:endParaRPr>
            </a:p>
          </p:txBody>
        </p:sp>
        <p:sp>
          <p:nvSpPr>
            <p:cNvPr id="30" name="Freeform 14">
              <a:extLst>
                <a:ext uri="{FF2B5EF4-FFF2-40B4-BE49-F238E27FC236}">
                  <a16:creationId xmlns:a16="http://schemas.microsoft.com/office/drawing/2014/main" id="{71FB1AD2-DDFF-4D52-B00C-353F96D95BCA}"/>
                </a:ext>
              </a:extLst>
            </p:cNvPr>
            <p:cNvSpPr>
              <a:spLocks/>
            </p:cNvSpPr>
            <p:nvPr/>
          </p:nvSpPr>
          <p:spPr bwMode="auto">
            <a:xfrm>
              <a:off x="7822598" y="405793"/>
              <a:ext cx="408641" cy="191443"/>
            </a:xfrm>
            <a:custGeom>
              <a:avLst/>
              <a:gdLst>
                <a:gd name="T0" fmla="*/ 2505 w 2522"/>
                <a:gd name="T1" fmla="*/ 978 h 1181"/>
                <a:gd name="T2" fmla="*/ 2162 w 2522"/>
                <a:gd name="T3" fmla="*/ 694 h 1181"/>
                <a:gd name="T4" fmla="*/ 2162 w 2522"/>
                <a:gd name="T5" fmla="*/ 54 h 1181"/>
                <a:gd name="T6" fmla="*/ 2162 w 2522"/>
                <a:gd name="T7" fmla="*/ 44 h 1181"/>
                <a:gd name="T8" fmla="*/ 2155 w 2522"/>
                <a:gd name="T9" fmla="*/ 26 h 1181"/>
                <a:gd name="T10" fmla="*/ 2149 w 2522"/>
                <a:gd name="T11" fmla="*/ 18 h 1181"/>
                <a:gd name="T12" fmla="*/ 2141 w 2522"/>
                <a:gd name="T13" fmla="*/ 13 h 1181"/>
                <a:gd name="T14" fmla="*/ 2123 w 2522"/>
                <a:gd name="T15" fmla="*/ 5 h 1181"/>
                <a:gd name="T16" fmla="*/ 2113 w 2522"/>
                <a:gd name="T17" fmla="*/ 5 h 1181"/>
                <a:gd name="T18" fmla="*/ 1812 w 2522"/>
                <a:gd name="T19" fmla="*/ 5 h 1181"/>
                <a:gd name="T20" fmla="*/ 1802 w 2522"/>
                <a:gd name="T21" fmla="*/ 5 h 1181"/>
                <a:gd name="T22" fmla="*/ 1783 w 2522"/>
                <a:gd name="T23" fmla="*/ 13 h 1181"/>
                <a:gd name="T24" fmla="*/ 1776 w 2522"/>
                <a:gd name="T25" fmla="*/ 18 h 1181"/>
                <a:gd name="T26" fmla="*/ 1770 w 2522"/>
                <a:gd name="T27" fmla="*/ 26 h 1181"/>
                <a:gd name="T28" fmla="*/ 1763 w 2522"/>
                <a:gd name="T29" fmla="*/ 44 h 1181"/>
                <a:gd name="T30" fmla="*/ 1762 w 2522"/>
                <a:gd name="T31" fmla="*/ 54 h 1181"/>
                <a:gd name="T32" fmla="*/ 1762 w 2522"/>
                <a:gd name="T33" fmla="*/ 360 h 1181"/>
                <a:gd name="T34" fmla="*/ 1380 w 2522"/>
                <a:gd name="T35" fmla="*/ 41 h 1181"/>
                <a:gd name="T36" fmla="*/ 1354 w 2522"/>
                <a:gd name="T37" fmla="*/ 23 h 1181"/>
                <a:gd name="T38" fmla="*/ 1295 w 2522"/>
                <a:gd name="T39" fmla="*/ 1 h 1181"/>
                <a:gd name="T40" fmla="*/ 1262 w 2522"/>
                <a:gd name="T41" fmla="*/ 0 h 1181"/>
                <a:gd name="T42" fmla="*/ 1227 w 2522"/>
                <a:gd name="T43" fmla="*/ 1 h 1181"/>
                <a:gd name="T44" fmla="*/ 1168 w 2522"/>
                <a:gd name="T45" fmla="*/ 23 h 1181"/>
                <a:gd name="T46" fmla="*/ 1142 w 2522"/>
                <a:gd name="T47" fmla="*/ 41 h 1181"/>
                <a:gd name="T48" fmla="*/ 17 w 2522"/>
                <a:gd name="T49" fmla="*/ 978 h 1181"/>
                <a:gd name="T50" fmla="*/ 10 w 2522"/>
                <a:gd name="T51" fmla="*/ 985 h 1181"/>
                <a:gd name="T52" fmla="*/ 1 w 2522"/>
                <a:gd name="T53" fmla="*/ 1001 h 1181"/>
                <a:gd name="T54" fmla="*/ 0 w 2522"/>
                <a:gd name="T55" fmla="*/ 1012 h 1181"/>
                <a:gd name="T56" fmla="*/ 0 w 2522"/>
                <a:gd name="T57" fmla="*/ 1023 h 1181"/>
                <a:gd name="T58" fmla="*/ 6 w 2522"/>
                <a:gd name="T59" fmla="*/ 1040 h 1181"/>
                <a:gd name="T60" fmla="*/ 12 w 2522"/>
                <a:gd name="T61" fmla="*/ 1048 h 1181"/>
                <a:gd name="T62" fmla="*/ 108 w 2522"/>
                <a:gd name="T63" fmla="*/ 1164 h 1181"/>
                <a:gd name="T64" fmla="*/ 122 w 2522"/>
                <a:gd name="T65" fmla="*/ 1177 h 1181"/>
                <a:gd name="T66" fmla="*/ 141 w 2522"/>
                <a:gd name="T67" fmla="*/ 1181 h 1181"/>
                <a:gd name="T68" fmla="*/ 160 w 2522"/>
                <a:gd name="T69" fmla="*/ 1181 h 1181"/>
                <a:gd name="T70" fmla="*/ 179 w 2522"/>
                <a:gd name="T71" fmla="*/ 1171 h 1181"/>
                <a:gd name="T72" fmla="*/ 1262 w 2522"/>
                <a:gd name="T73" fmla="*/ 268 h 1181"/>
                <a:gd name="T74" fmla="*/ 2344 w 2522"/>
                <a:gd name="T75" fmla="*/ 1171 h 1181"/>
                <a:gd name="T76" fmla="*/ 2358 w 2522"/>
                <a:gd name="T77" fmla="*/ 1180 h 1181"/>
                <a:gd name="T78" fmla="*/ 2377 w 2522"/>
                <a:gd name="T79" fmla="*/ 1181 h 1181"/>
                <a:gd name="T80" fmla="*/ 2383 w 2522"/>
                <a:gd name="T81" fmla="*/ 1181 h 1181"/>
                <a:gd name="T82" fmla="*/ 2401 w 2522"/>
                <a:gd name="T83" fmla="*/ 1177 h 1181"/>
                <a:gd name="T84" fmla="*/ 2414 w 2522"/>
                <a:gd name="T85" fmla="*/ 1164 h 1181"/>
                <a:gd name="T86" fmla="*/ 2512 w 2522"/>
                <a:gd name="T87" fmla="*/ 1048 h 1181"/>
                <a:gd name="T88" fmla="*/ 2518 w 2522"/>
                <a:gd name="T89" fmla="*/ 1040 h 1181"/>
                <a:gd name="T90" fmla="*/ 2522 w 2522"/>
                <a:gd name="T91" fmla="*/ 1023 h 1181"/>
                <a:gd name="T92" fmla="*/ 2522 w 2522"/>
                <a:gd name="T93" fmla="*/ 1012 h 1181"/>
                <a:gd name="T94" fmla="*/ 2521 w 2522"/>
                <a:gd name="T95" fmla="*/ 1001 h 1181"/>
                <a:gd name="T96" fmla="*/ 2512 w 2522"/>
                <a:gd name="T97" fmla="*/ 985 h 1181"/>
                <a:gd name="T98" fmla="*/ 2505 w 2522"/>
                <a:gd name="T99" fmla="*/ 978 h 1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522" h="1181">
                  <a:moveTo>
                    <a:pt x="2505" y="978"/>
                  </a:moveTo>
                  <a:lnTo>
                    <a:pt x="2162" y="694"/>
                  </a:lnTo>
                  <a:lnTo>
                    <a:pt x="2162" y="54"/>
                  </a:lnTo>
                  <a:lnTo>
                    <a:pt x="2162" y="44"/>
                  </a:lnTo>
                  <a:lnTo>
                    <a:pt x="2155" y="26"/>
                  </a:lnTo>
                  <a:lnTo>
                    <a:pt x="2149" y="18"/>
                  </a:lnTo>
                  <a:lnTo>
                    <a:pt x="2141" y="13"/>
                  </a:lnTo>
                  <a:lnTo>
                    <a:pt x="2123" y="5"/>
                  </a:lnTo>
                  <a:lnTo>
                    <a:pt x="2113" y="5"/>
                  </a:lnTo>
                  <a:lnTo>
                    <a:pt x="1812" y="5"/>
                  </a:lnTo>
                  <a:lnTo>
                    <a:pt x="1802" y="5"/>
                  </a:lnTo>
                  <a:lnTo>
                    <a:pt x="1783" y="13"/>
                  </a:lnTo>
                  <a:lnTo>
                    <a:pt x="1776" y="18"/>
                  </a:lnTo>
                  <a:lnTo>
                    <a:pt x="1770" y="26"/>
                  </a:lnTo>
                  <a:lnTo>
                    <a:pt x="1763" y="44"/>
                  </a:lnTo>
                  <a:lnTo>
                    <a:pt x="1762" y="54"/>
                  </a:lnTo>
                  <a:lnTo>
                    <a:pt x="1762" y="360"/>
                  </a:lnTo>
                  <a:lnTo>
                    <a:pt x="1380" y="41"/>
                  </a:lnTo>
                  <a:lnTo>
                    <a:pt x="1354" y="23"/>
                  </a:lnTo>
                  <a:lnTo>
                    <a:pt x="1295" y="1"/>
                  </a:lnTo>
                  <a:lnTo>
                    <a:pt x="1262" y="0"/>
                  </a:lnTo>
                  <a:lnTo>
                    <a:pt x="1227" y="1"/>
                  </a:lnTo>
                  <a:lnTo>
                    <a:pt x="1168" y="23"/>
                  </a:lnTo>
                  <a:lnTo>
                    <a:pt x="1142" y="41"/>
                  </a:lnTo>
                  <a:lnTo>
                    <a:pt x="17" y="978"/>
                  </a:lnTo>
                  <a:lnTo>
                    <a:pt x="10" y="985"/>
                  </a:lnTo>
                  <a:lnTo>
                    <a:pt x="1" y="1001"/>
                  </a:lnTo>
                  <a:lnTo>
                    <a:pt x="0" y="1012"/>
                  </a:lnTo>
                  <a:lnTo>
                    <a:pt x="0" y="1023"/>
                  </a:lnTo>
                  <a:lnTo>
                    <a:pt x="6" y="1040"/>
                  </a:lnTo>
                  <a:lnTo>
                    <a:pt x="12" y="1048"/>
                  </a:lnTo>
                  <a:lnTo>
                    <a:pt x="108" y="1164"/>
                  </a:lnTo>
                  <a:lnTo>
                    <a:pt x="122" y="1177"/>
                  </a:lnTo>
                  <a:lnTo>
                    <a:pt x="141" y="1181"/>
                  </a:lnTo>
                  <a:lnTo>
                    <a:pt x="160" y="1181"/>
                  </a:lnTo>
                  <a:lnTo>
                    <a:pt x="179" y="1171"/>
                  </a:lnTo>
                  <a:lnTo>
                    <a:pt x="1262" y="268"/>
                  </a:lnTo>
                  <a:lnTo>
                    <a:pt x="2344" y="1171"/>
                  </a:lnTo>
                  <a:lnTo>
                    <a:pt x="2358" y="1180"/>
                  </a:lnTo>
                  <a:lnTo>
                    <a:pt x="2377" y="1181"/>
                  </a:lnTo>
                  <a:lnTo>
                    <a:pt x="2383" y="1181"/>
                  </a:lnTo>
                  <a:lnTo>
                    <a:pt x="2401" y="1177"/>
                  </a:lnTo>
                  <a:lnTo>
                    <a:pt x="2414" y="1164"/>
                  </a:lnTo>
                  <a:lnTo>
                    <a:pt x="2512" y="1048"/>
                  </a:lnTo>
                  <a:lnTo>
                    <a:pt x="2518" y="1040"/>
                  </a:lnTo>
                  <a:lnTo>
                    <a:pt x="2522" y="1023"/>
                  </a:lnTo>
                  <a:lnTo>
                    <a:pt x="2522" y="1012"/>
                  </a:lnTo>
                  <a:lnTo>
                    <a:pt x="2521" y="1001"/>
                  </a:lnTo>
                  <a:lnTo>
                    <a:pt x="2512" y="985"/>
                  </a:lnTo>
                  <a:lnTo>
                    <a:pt x="2505" y="97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55" name="직선 연결선 54"/>
            <p:cNvCxnSpPr/>
            <p:nvPr/>
          </p:nvCxnSpPr>
          <p:spPr>
            <a:xfrm rot="5400000">
              <a:off x="8694245" y="3808029"/>
              <a:ext cx="6120000" cy="0"/>
            </a:xfrm>
            <a:prstGeom prst="line">
              <a:avLst/>
            </a:prstGeom>
            <a:ln>
              <a:solidFill>
                <a:srgbClr val="18C1D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 55"/>
            <p:cNvCxnSpPr/>
            <p:nvPr/>
          </p:nvCxnSpPr>
          <p:spPr>
            <a:xfrm>
              <a:off x="0" y="786625"/>
              <a:ext cx="7848000" cy="0"/>
            </a:xfrm>
            <a:prstGeom prst="line">
              <a:avLst/>
            </a:prstGeom>
            <a:ln>
              <a:solidFill>
                <a:srgbClr val="442CA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42F2F1C9-3848-42F6-A2F7-98F2F240BEE4}"/>
              </a:ext>
            </a:extLst>
          </p:cNvPr>
          <p:cNvSpPr/>
          <p:nvPr/>
        </p:nvSpPr>
        <p:spPr>
          <a:xfrm>
            <a:off x="280245" y="234746"/>
            <a:ext cx="700955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ko-KR" altLang="en-US" sz="2400" b="1" i="1" kern="0" dirty="0">
                <a:solidFill>
                  <a:srgbClr val="442CA4"/>
                </a:solidFill>
              </a:rPr>
              <a:t>기능 구현 </a:t>
            </a:r>
            <a:r>
              <a:rPr lang="en-US" altLang="ko-KR" sz="2400" b="1" i="1" kern="0" dirty="0">
                <a:solidFill>
                  <a:srgbClr val="442CA4"/>
                </a:solidFill>
              </a:rPr>
              <a:t>(</a:t>
            </a:r>
            <a:r>
              <a:rPr lang="ko-KR" altLang="en-US" sz="2400" b="1" i="1" kern="0" dirty="0">
                <a:solidFill>
                  <a:srgbClr val="442CA4"/>
                </a:solidFill>
              </a:rPr>
              <a:t>게시판</a:t>
            </a:r>
            <a:r>
              <a:rPr lang="en-US" altLang="ko-KR" sz="2400" b="1" i="1" kern="0" dirty="0">
                <a:solidFill>
                  <a:srgbClr val="442CA4"/>
                </a:solidFill>
              </a:rPr>
              <a:t>) </a:t>
            </a:r>
            <a:r>
              <a:rPr lang="en-US" altLang="ko-KR" sz="7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JSP TEAM Project</a:t>
            </a:r>
            <a:endParaRPr lang="en-US" altLang="ko-KR" sz="7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381CD019-AD3A-264A-B588-4A15BA489DF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16"/>
          <a:stretch/>
        </p:blipFill>
        <p:spPr>
          <a:xfrm>
            <a:off x="247729" y="1509434"/>
            <a:ext cx="11484292" cy="381627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724202" y="5173630"/>
            <a:ext cx="38248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/>
              <a:t>시도는 좋았지만</a:t>
            </a:r>
            <a:r>
              <a:rPr lang="en-US" altLang="ko-KR" sz="3200" dirty="0" smtClean="0"/>
              <a:t>….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719033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0" y="206375"/>
            <a:ext cx="11776470" cy="6661654"/>
            <a:chOff x="0" y="206375"/>
            <a:chExt cx="11776470" cy="6661654"/>
          </a:xfrm>
        </p:grpSpPr>
        <p:sp>
          <p:nvSpPr>
            <p:cNvPr id="5" name="모서리가 둥근 직사각형 4"/>
            <p:cNvSpPr/>
            <p:nvPr/>
          </p:nvSpPr>
          <p:spPr>
            <a:xfrm>
              <a:off x="7507756" y="206375"/>
              <a:ext cx="3931503" cy="595437"/>
            </a:xfrm>
            <a:prstGeom prst="roundRect">
              <a:avLst>
                <a:gd name="adj" fmla="val 0"/>
              </a:avLst>
            </a:prstGeom>
            <a:solidFill>
              <a:srgbClr val="442CA4"/>
            </a:solidFill>
            <a:ln>
              <a:noFill/>
            </a:ln>
            <a:effectLst>
              <a:outerShdw blurRad="444500" dist="101600" dir="2700000" sx="95000" sy="95000" algn="tl" rotWithShape="0">
                <a:prstClr val="black">
                  <a:alpha val="4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2"/>
              <a:r>
                <a:rPr lang="en-US" altLang="ko-KR" b="1">
                  <a:solidFill>
                    <a:prstClr val="white"/>
                  </a:solidFill>
                </a:rPr>
                <a:t>Contents</a:t>
              </a:r>
              <a:endParaRPr lang="ko-KR" altLang="en-US" b="1">
                <a:solidFill>
                  <a:prstClr val="white"/>
                </a:solidFill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11437620" y="501515"/>
              <a:ext cx="338850" cy="294635"/>
            </a:xfrm>
            <a:prstGeom prst="rect">
              <a:avLst/>
            </a:prstGeom>
            <a:solidFill>
              <a:srgbClr val="18C1D4"/>
            </a:solidFill>
            <a:ln>
              <a:noFill/>
            </a:ln>
            <a:effectLst>
              <a:outerShdw blurRad="1524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sz="1200" b="1" dirty="0" smtClean="0">
                  <a:solidFill>
                    <a:prstClr val="white"/>
                  </a:solidFill>
                </a:rPr>
                <a:t>22</a:t>
              </a:r>
              <a:endParaRPr lang="ko-KR" altLang="en-US" sz="1200" b="1" dirty="0">
                <a:solidFill>
                  <a:prstClr val="white"/>
                </a:solidFill>
              </a:endParaRPr>
            </a:p>
          </p:txBody>
        </p:sp>
        <p:sp>
          <p:nvSpPr>
            <p:cNvPr id="30" name="Freeform 14">
              <a:extLst>
                <a:ext uri="{FF2B5EF4-FFF2-40B4-BE49-F238E27FC236}">
                  <a16:creationId xmlns:a16="http://schemas.microsoft.com/office/drawing/2014/main" id="{71FB1AD2-DDFF-4D52-B00C-353F96D95BCA}"/>
                </a:ext>
              </a:extLst>
            </p:cNvPr>
            <p:cNvSpPr>
              <a:spLocks/>
            </p:cNvSpPr>
            <p:nvPr/>
          </p:nvSpPr>
          <p:spPr bwMode="auto">
            <a:xfrm>
              <a:off x="7822598" y="405793"/>
              <a:ext cx="408641" cy="191443"/>
            </a:xfrm>
            <a:custGeom>
              <a:avLst/>
              <a:gdLst>
                <a:gd name="T0" fmla="*/ 2505 w 2522"/>
                <a:gd name="T1" fmla="*/ 978 h 1181"/>
                <a:gd name="T2" fmla="*/ 2162 w 2522"/>
                <a:gd name="T3" fmla="*/ 694 h 1181"/>
                <a:gd name="T4" fmla="*/ 2162 w 2522"/>
                <a:gd name="T5" fmla="*/ 54 h 1181"/>
                <a:gd name="T6" fmla="*/ 2162 w 2522"/>
                <a:gd name="T7" fmla="*/ 44 h 1181"/>
                <a:gd name="T8" fmla="*/ 2155 w 2522"/>
                <a:gd name="T9" fmla="*/ 26 h 1181"/>
                <a:gd name="T10" fmla="*/ 2149 w 2522"/>
                <a:gd name="T11" fmla="*/ 18 h 1181"/>
                <a:gd name="T12" fmla="*/ 2141 w 2522"/>
                <a:gd name="T13" fmla="*/ 13 h 1181"/>
                <a:gd name="T14" fmla="*/ 2123 w 2522"/>
                <a:gd name="T15" fmla="*/ 5 h 1181"/>
                <a:gd name="T16" fmla="*/ 2113 w 2522"/>
                <a:gd name="T17" fmla="*/ 5 h 1181"/>
                <a:gd name="T18" fmla="*/ 1812 w 2522"/>
                <a:gd name="T19" fmla="*/ 5 h 1181"/>
                <a:gd name="T20" fmla="*/ 1802 w 2522"/>
                <a:gd name="T21" fmla="*/ 5 h 1181"/>
                <a:gd name="T22" fmla="*/ 1783 w 2522"/>
                <a:gd name="T23" fmla="*/ 13 h 1181"/>
                <a:gd name="T24" fmla="*/ 1776 w 2522"/>
                <a:gd name="T25" fmla="*/ 18 h 1181"/>
                <a:gd name="T26" fmla="*/ 1770 w 2522"/>
                <a:gd name="T27" fmla="*/ 26 h 1181"/>
                <a:gd name="T28" fmla="*/ 1763 w 2522"/>
                <a:gd name="T29" fmla="*/ 44 h 1181"/>
                <a:gd name="T30" fmla="*/ 1762 w 2522"/>
                <a:gd name="T31" fmla="*/ 54 h 1181"/>
                <a:gd name="T32" fmla="*/ 1762 w 2522"/>
                <a:gd name="T33" fmla="*/ 360 h 1181"/>
                <a:gd name="T34" fmla="*/ 1380 w 2522"/>
                <a:gd name="T35" fmla="*/ 41 h 1181"/>
                <a:gd name="T36" fmla="*/ 1354 w 2522"/>
                <a:gd name="T37" fmla="*/ 23 h 1181"/>
                <a:gd name="T38" fmla="*/ 1295 w 2522"/>
                <a:gd name="T39" fmla="*/ 1 h 1181"/>
                <a:gd name="T40" fmla="*/ 1262 w 2522"/>
                <a:gd name="T41" fmla="*/ 0 h 1181"/>
                <a:gd name="T42" fmla="*/ 1227 w 2522"/>
                <a:gd name="T43" fmla="*/ 1 h 1181"/>
                <a:gd name="T44" fmla="*/ 1168 w 2522"/>
                <a:gd name="T45" fmla="*/ 23 h 1181"/>
                <a:gd name="T46" fmla="*/ 1142 w 2522"/>
                <a:gd name="T47" fmla="*/ 41 h 1181"/>
                <a:gd name="T48" fmla="*/ 17 w 2522"/>
                <a:gd name="T49" fmla="*/ 978 h 1181"/>
                <a:gd name="T50" fmla="*/ 10 w 2522"/>
                <a:gd name="T51" fmla="*/ 985 h 1181"/>
                <a:gd name="T52" fmla="*/ 1 w 2522"/>
                <a:gd name="T53" fmla="*/ 1001 h 1181"/>
                <a:gd name="T54" fmla="*/ 0 w 2522"/>
                <a:gd name="T55" fmla="*/ 1012 h 1181"/>
                <a:gd name="T56" fmla="*/ 0 w 2522"/>
                <a:gd name="T57" fmla="*/ 1023 h 1181"/>
                <a:gd name="T58" fmla="*/ 6 w 2522"/>
                <a:gd name="T59" fmla="*/ 1040 h 1181"/>
                <a:gd name="T60" fmla="*/ 12 w 2522"/>
                <a:gd name="T61" fmla="*/ 1048 h 1181"/>
                <a:gd name="T62" fmla="*/ 108 w 2522"/>
                <a:gd name="T63" fmla="*/ 1164 h 1181"/>
                <a:gd name="T64" fmla="*/ 122 w 2522"/>
                <a:gd name="T65" fmla="*/ 1177 h 1181"/>
                <a:gd name="T66" fmla="*/ 141 w 2522"/>
                <a:gd name="T67" fmla="*/ 1181 h 1181"/>
                <a:gd name="T68" fmla="*/ 160 w 2522"/>
                <a:gd name="T69" fmla="*/ 1181 h 1181"/>
                <a:gd name="T70" fmla="*/ 179 w 2522"/>
                <a:gd name="T71" fmla="*/ 1171 h 1181"/>
                <a:gd name="T72" fmla="*/ 1262 w 2522"/>
                <a:gd name="T73" fmla="*/ 268 h 1181"/>
                <a:gd name="T74" fmla="*/ 2344 w 2522"/>
                <a:gd name="T75" fmla="*/ 1171 h 1181"/>
                <a:gd name="T76" fmla="*/ 2358 w 2522"/>
                <a:gd name="T77" fmla="*/ 1180 h 1181"/>
                <a:gd name="T78" fmla="*/ 2377 w 2522"/>
                <a:gd name="T79" fmla="*/ 1181 h 1181"/>
                <a:gd name="T80" fmla="*/ 2383 w 2522"/>
                <a:gd name="T81" fmla="*/ 1181 h 1181"/>
                <a:gd name="T82" fmla="*/ 2401 w 2522"/>
                <a:gd name="T83" fmla="*/ 1177 h 1181"/>
                <a:gd name="T84" fmla="*/ 2414 w 2522"/>
                <a:gd name="T85" fmla="*/ 1164 h 1181"/>
                <a:gd name="T86" fmla="*/ 2512 w 2522"/>
                <a:gd name="T87" fmla="*/ 1048 h 1181"/>
                <a:gd name="T88" fmla="*/ 2518 w 2522"/>
                <a:gd name="T89" fmla="*/ 1040 h 1181"/>
                <a:gd name="T90" fmla="*/ 2522 w 2522"/>
                <a:gd name="T91" fmla="*/ 1023 h 1181"/>
                <a:gd name="T92" fmla="*/ 2522 w 2522"/>
                <a:gd name="T93" fmla="*/ 1012 h 1181"/>
                <a:gd name="T94" fmla="*/ 2521 w 2522"/>
                <a:gd name="T95" fmla="*/ 1001 h 1181"/>
                <a:gd name="T96" fmla="*/ 2512 w 2522"/>
                <a:gd name="T97" fmla="*/ 985 h 1181"/>
                <a:gd name="T98" fmla="*/ 2505 w 2522"/>
                <a:gd name="T99" fmla="*/ 978 h 1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522" h="1181">
                  <a:moveTo>
                    <a:pt x="2505" y="978"/>
                  </a:moveTo>
                  <a:lnTo>
                    <a:pt x="2162" y="694"/>
                  </a:lnTo>
                  <a:lnTo>
                    <a:pt x="2162" y="54"/>
                  </a:lnTo>
                  <a:lnTo>
                    <a:pt x="2162" y="44"/>
                  </a:lnTo>
                  <a:lnTo>
                    <a:pt x="2155" y="26"/>
                  </a:lnTo>
                  <a:lnTo>
                    <a:pt x="2149" y="18"/>
                  </a:lnTo>
                  <a:lnTo>
                    <a:pt x="2141" y="13"/>
                  </a:lnTo>
                  <a:lnTo>
                    <a:pt x="2123" y="5"/>
                  </a:lnTo>
                  <a:lnTo>
                    <a:pt x="2113" y="5"/>
                  </a:lnTo>
                  <a:lnTo>
                    <a:pt x="1812" y="5"/>
                  </a:lnTo>
                  <a:lnTo>
                    <a:pt x="1802" y="5"/>
                  </a:lnTo>
                  <a:lnTo>
                    <a:pt x="1783" y="13"/>
                  </a:lnTo>
                  <a:lnTo>
                    <a:pt x="1776" y="18"/>
                  </a:lnTo>
                  <a:lnTo>
                    <a:pt x="1770" y="26"/>
                  </a:lnTo>
                  <a:lnTo>
                    <a:pt x="1763" y="44"/>
                  </a:lnTo>
                  <a:lnTo>
                    <a:pt x="1762" y="54"/>
                  </a:lnTo>
                  <a:lnTo>
                    <a:pt x="1762" y="360"/>
                  </a:lnTo>
                  <a:lnTo>
                    <a:pt x="1380" y="41"/>
                  </a:lnTo>
                  <a:lnTo>
                    <a:pt x="1354" y="23"/>
                  </a:lnTo>
                  <a:lnTo>
                    <a:pt x="1295" y="1"/>
                  </a:lnTo>
                  <a:lnTo>
                    <a:pt x="1262" y="0"/>
                  </a:lnTo>
                  <a:lnTo>
                    <a:pt x="1227" y="1"/>
                  </a:lnTo>
                  <a:lnTo>
                    <a:pt x="1168" y="23"/>
                  </a:lnTo>
                  <a:lnTo>
                    <a:pt x="1142" y="41"/>
                  </a:lnTo>
                  <a:lnTo>
                    <a:pt x="17" y="978"/>
                  </a:lnTo>
                  <a:lnTo>
                    <a:pt x="10" y="985"/>
                  </a:lnTo>
                  <a:lnTo>
                    <a:pt x="1" y="1001"/>
                  </a:lnTo>
                  <a:lnTo>
                    <a:pt x="0" y="1012"/>
                  </a:lnTo>
                  <a:lnTo>
                    <a:pt x="0" y="1023"/>
                  </a:lnTo>
                  <a:lnTo>
                    <a:pt x="6" y="1040"/>
                  </a:lnTo>
                  <a:lnTo>
                    <a:pt x="12" y="1048"/>
                  </a:lnTo>
                  <a:lnTo>
                    <a:pt x="108" y="1164"/>
                  </a:lnTo>
                  <a:lnTo>
                    <a:pt x="122" y="1177"/>
                  </a:lnTo>
                  <a:lnTo>
                    <a:pt x="141" y="1181"/>
                  </a:lnTo>
                  <a:lnTo>
                    <a:pt x="160" y="1181"/>
                  </a:lnTo>
                  <a:lnTo>
                    <a:pt x="179" y="1171"/>
                  </a:lnTo>
                  <a:lnTo>
                    <a:pt x="1262" y="268"/>
                  </a:lnTo>
                  <a:lnTo>
                    <a:pt x="2344" y="1171"/>
                  </a:lnTo>
                  <a:lnTo>
                    <a:pt x="2358" y="1180"/>
                  </a:lnTo>
                  <a:lnTo>
                    <a:pt x="2377" y="1181"/>
                  </a:lnTo>
                  <a:lnTo>
                    <a:pt x="2383" y="1181"/>
                  </a:lnTo>
                  <a:lnTo>
                    <a:pt x="2401" y="1177"/>
                  </a:lnTo>
                  <a:lnTo>
                    <a:pt x="2414" y="1164"/>
                  </a:lnTo>
                  <a:lnTo>
                    <a:pt x="2512" y="1048"/>
                  </a:lnTo>
                  <a:lnTo>
                    <a:pt x="2518" y="1040"/>
                  </a:lnTo>
                  <a:lnTo>
                    <a:pt x="2522" y="1023"/>
                  </a:lnTo>
                  <a:lnTo>
                    <a:pt x="2522" y="1012"/>
                  </a:lnTo>
                  <a:lnTo>
                    <a:pt x="2521" y="1001"/>
                  </a:lnTo>
                  <a:lnTo>
                    <a:pt x="2512" y="985"/>
                  </a:lnTo>
                  <a:lnTo>
                    <a:pt x="2505" y="97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55" name="직선 연결선 54"/>
            <p:cNvCxnSpPr/>
            <p:nvPr/>
          </p:nvCxnSpPr>
          <p:spPr>
            <a:xfrm rot="5400000">
              <a:off x="8694245" y="3808029"/>
              <a:ext cx="6120000" cy="0"/>
            </a:xfrm>
            <a:prstGeom prst="line">
              <a:avLst/>
            </a:prstGeom>
            <a:ln>
              <a:solidFill>
                <a:srgbClr val="18C1D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 55"/>
            <p:cNvCxnSpPr/>
            <p:nvPr/>
          </p:nvCxnSpPr>
          <p:spPr>
            <a:xfrm>
              <a:off x="0" y="786625"/>
              <a:ext cx="7848000" cy="0"/>
            </a:xfrm>
            <a:prstGeom prst="line">
              <a:avLst/>
            </a:prstGeom>
            <a:ln>
              <a:solidFill>
                <a:srgbClr val="442CA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42F2F1C9-3848-42F6-A2F7-98F2F240BEE4}"/>
              </a:ext>
            </a:extLst>
          </p:cNvPr>
          <p:cNvSpPr/>
          <p:nvPr/>
        </p:nvSpPr>
        <p:spPr>
          <a:xfrm>
            <a:off x="280245" y="234746"/>
            <a:ext cx="700955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ko-KR" altLang="en-US" sz="2400" b="1" i="1" kern="0" dirty="0">
                <a:solidFill>
                  <a:srgbClr val="442CA4"/>
                </a:solidFill>
              </a:rPr>
              <a:t>기능 구현 </a:t>
            </a:r>
            <a:r>
              <a:rPr lang="en-US" altLang="ko-KR" sz="2400" b="1" i="1" kern="0" dirty="0">
                <a:solidFill>
                  <a:srgbClr val="442CA4"/>
                </a:solidFill>
              </a:rPr>
              <a:t>(</a:t>
            </a:r>
            <a:r>
              <a:rPr lang="ko-KR" altLang="en-US" sz="2400" b="1" i="1" kern="0" dirty="0">
                <a:solidFill>
                  <a:srgbClr val="442CA4"/>
                </a:solidFill>
              </a:rPr>
              <a:t>게시판</a:t>
            </a:r>
            <a:r>
              <a:rPr lang="en-US" altLang="ko-KR" sz="2400" b="1" i="1" kern="0" dirty="0">
                <a:solidFill>
                  <a:srgbClr val="442CA4"/>
                </a:solidFill>
              </a:rPr>
              <a:t>) </a:t>
            </a:r>
            <a:r>
              <a:rPr lang="en-US" altLang="ko-KR" sz="7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JSP TEAM Project</a:t>
            </a:r>
            <a:endParaRPr lang="en-US" altLang="ko-KR" sz="7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0EA3C207-D3EB-C140-A265-CBB2796D53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437" y="1160079"/>
            <a:ext cx="9944100" cy="529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158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0" y="206375"/>
            <a:ext cx="11776470" cy="6661654"/>
            <a:chOff x="0" y="206375"/>
            <a:chExt cx="11776470" cy="6661654"/>
          </a:xfrm>
        </p:grpSpPr>
        <p:sp>
          <p:nvSpPr>
            <p:cNvPr id="5" name="모서리가 둥근 직사각형 4"/>
            <p:cNvSpPr/>
            <p:nvPr/>
          </p:nvSpPr>
          <p:spPr>
            <a:xfrm>
              <a:off x="7507756" y="206375"/>
              <a:ext cx="3931503" cy="595437"/>
            </a:xfrm>
            <a:prstGeom prst="roundRect">
              <a:avLst>
                <a:gd name="adj" fmla="val 0"/>
              </a:avLst>
            </a:prstGeom>
            <a:solidFill>
              <a:srgbClr val="442CA4"/>
            </a:solidFill>
            <a:ln>
              <a:noFill/>
            </a:ln>
            <a:effectLst>
              <a:outerShdw blurRad="444500" dist="101600" dir="2700000" sx="95000" sy="95000" algn="tl" rotWithShape="0">
                <a:prstClr val="black">
                  <a:alpha val="4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2"/>
              <a:r>
                <a:rPr lang="en-US" altLang="ko-KR" b="1">
                  <a:solidFill>
                    <a:prstClr val="white"/>
                  </a:solidFill>
                </a:rPr>
                <a:t>Contents</a:t>
              </a:r>
              <a:endParaRPr lang="ko-KR" altLang="en-US" b="1">
                <a:solidFill>
                  <a:prstClr val="white"/>
                </a:solidFill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11437620" y="501515"/>
              <a:ext cx="338850" cy="294635"/>
            </a:xfrm>
            <a:prstGeom prst="rect">
              <a:avLst/>
            </a:prstGeom>
            <a:solidFill>
              <a:srgbClr val="18C1D4"/>
            </a:solidFill>
            <a:ln>
              <a:noFill/>
            </a:ln>
            <a:effectLst>
              <a:outerShdw blurRad="1524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sz="1200" b="1" dirty="0" smtClean="0">
                  <a:solidFill>
                    <a:prstClr val="white"/>
                  </a:solidFill>
                </a:rPr>
                <a:t>23</a:t>
              </a:r>
              <a:endParaRPr lang="ko-KR" altLang="en-US" sz="1200" b="1" dirty="0">
                <a:solidFill>
                  <a:prstClr val="white"/>
                </a:solidFill>
              </a:endParaRPr>
            </a:p>
          </p:txBody>
        </p:sp>
        <p:sp>
          <p:nvSpPr>
            <p:cNvPr id="30" name="Freeform 14">
              <a:extLst>
                <a:ext uri="{FF2B5EF4-FFF2-40B4-BE49-F238E27FC236}">
                  <a16:creationId xmlns:a16="http://schemas.microsoft.com/office/drawing/2014/main" id="{71FB1AD2-DDFF-4D52-B00C-353F96D95BCA}"/>
                </a:ext>
              </a:extLst>
            </p:cNvPr>
            <p:cNvSpPr>
              <a:spLocks/>
            </p:cNvSpPr>
            <p:nvPr/>
          </p:nvSpPr>
          <p:spPr bwMode="auto">
            <a:xfrm>
              <a:off x="7822598" y="405793"/>
              <a:ext cx="408641" cy="191443"/>
            </a:xfrm>
            <a:custGeom>
              <a:avLst/>
              <a:gdLst>
                <a:gd name="T0" fmla="*/ 2505 w 2522"/>
                <a:gd name="T1" fmla="*/ 978 h 1181"/>
                <a:gd name="T2" fmla="*/ 2162 w 2522"/>
                <a:gd name="T3" fmla="*/ 694 h 1181"/>
                <a:gd name="T4" fmla="*/ 2162 w 2522"/>
                <a:gd name="T5" fmla="*/ 54 h 1181"/>
                <a:gd name="T6" fmla="*/ 2162 w 2522"/>
                <a:gd name="T7" fmla="*/ 44 h 1181"/>
                <a:gd name="T8" fmla="*/ 2155 w 2522"/>
                <a:gd name="T9" fmla="*/ 26 h 1181"/>
                <a:gd name="T10" fmla="*/ 2149 w 2522"/>
                <a:gd name="T11" fmla="*/ 18 h 1181"/>
                <a:gd name="T12" fmla="*/ 2141 w 2522"/>
                <a:gd name="T13" fmla="*/ 13 h 1181"/>
                <a:gd name="T14" fmla="*/ 2123 w 2522"/>
                <a:gd name="T15" fmla="*/ 5 h 1181"/>
                <a:gd name="T16" fmla="*/ 2113 w 2522"/>
                <a:gd name="T17" fmla="*/ 5 h 1181"/>
                <a:gd name="T18" fmla="*/ 1812 w 2522"/>
                <a:gd name="T19" fmla="*/ 5 h 1181"/>
                <a:gd name="T20" fmla="*/ 1802 w 2522"/>
                <a:gd name="T21" fmla="*/ 5 h 1181"/>
                <a:gd name="T22" fmla="*/ 1783 w 2522"/>
                <a:gd name="T23" fmla="*/ 13 h 1181"/>
                <a:gd name="T24" fmla="*/ 1776 w 2522"/>
                <a:gd name="T25" fmla="*/ 18 h 1181"/>
                <a:gd name="T26" fmla="*/ 1770 w 2522"/>
                <a:gd name="T27" fmla="*/ 26 h 1181"/>
                <a:gd name="T28" fmla="*/ 1763 w 2522"/>
                <a:gd name="T29" fmla="*/ 44 h 1181"/>
                <a:gd name="T30" fmla="*/ 1762 w 2522"/>
                <a:gd name="T31" fmla="*/ 54 h 1181"/>
                <a:gd name="T32" fmla="*/ 1762 w 2522"/>
                <a:gd name="T33" fmla="*/ 360 h 1181"/>
                <a:gd name="T34" fmla="*/ 1380 w 2522"/>
                <a:gd name="T35" fmla="*/ 41 h 1181"/>
                <a:gd name="T36" fmla="*/ 1354 w 2522"/>
                <a:gd name="T37" fmla="*/ 23 h 1181"/>
                <a:gd name="T38" fmla="*/ 1295 w 2522"/>
                <a:gd name="T39" fmla="*/ 1 h 1181"/>
                <a:gd name="T40" fmla="*/ 1262 w 2522"/>
                <a:gd name="T41" fmla="*/ 0 h 1181"/>
                <a:gd name="T42" fmla="*/ 1227 w 2522"/>
                <a:gd name="T43" fmla="*/ 1 h 1181"/>
                <a:gd name="T44" fmla="*/ 1168 w 2522"/>
                <a:gd name="T45" fmla="*/ 23 h 1181"/>
                <a:gd name="T46" fmla="*/ 1142 w 2522"/>
                <a:gd name="T47" fmla="*/ 41 h 1181"/>
                <a:gd name="T48" fmla="*/ 17 w 2522"/>
                <a:gd name="T49" fmla="*/ 978 h 1181"/>
                <a:gd name="T50" fmla="*/ 10 w 2522"/>
                <a:gd name="T51" fmla="*/ 985 h 1181"/>
                <a:gd name="T52" fmla="*/ 1 w 2522"/>
                <a:gd name="T53" fmla="*/ 1001 h 1181"/>
                <a:gd name="T54" fmla="*/ 0 w 2522"/>
                <a:gd name="T55" fmla="*/ 1012 h 1181"/>
                <a:gd name="T56" fmla="*/ 0 w 2522"/>
                <a:gd name="T57" fmla="*/ 1023 h 1181"/>
                <a:gd name="T58" fmla="*/ 6 w 2522"/>
                <a:gd name="T59" fmla="*/ 1040 h 1181"/>
                <a:gd name="T60" fmla="*/ 12 w 2522"/>
                <a:gd name="T61" fmla="*/ 1048 h 1181"/>
                <a:gd name="T62" fmla="*/ 108 w 2522"/>
                <a:gd name="T63" fmla="*/ 1164 h 1181"/>
                <a:gd name="T64" fmla="*/ 122 w 2522"/>
                <a:gd name="T65" fmla="*/ 1177 h 1181"/>
                <a:gd name="T66" fmla="*/ 141 w 2522"/>
                <a:gd name="T67" fmla="*/ 1181 h 1181"/>
                <a:gd name="T68" fmla="*/ 160 w 2522"/>
                <a:gd name="T69" fmla="*/ 1181 h 1181"/>
                <a:gd name="T70" fmla="*/ 179 w 2522"/>
                <a:gd name="T71" fmla="*/ 1171 h 1181"/>
                <a:gd name="T72" fmla="*/ 1262 w 2522"/>
                <a:gd name="T73" fmla="*/ 268 h 1181"/>
                <a:gd name="T74" fmla="*/ 2344 w 2522"/>
                <a:gd name="T75" fmla="*/ 1171 h 1181"/>
                <a:gd name="T76" fmla="*/ 2358 w 2522"/>
                <a:gd name="T77" fmla="*/ 1180 h 1181"/>
                <a:gd name="T78" fmla="*/ 2377 w 2522"/>
                <a:gd name="T79" fmla="*/ 1181 h 1181"/>
                <a:gd name="T80" fmla="*/ 2383 w 2522"/>
                <a:gd name="T81" fmla="*/ 1181 h 1181"/>
                <a:gd name="T82" fmla="*/ 2401 w 2522"/>
                <a:gd name="T83" fmla="*/ 1177 h 1181"/>
                <a:gd name="T84" fmla="*/ 2414 w 2522"/>
                <a:gd name="T85" fmla="*/ 1164 h 1181"/>
                <a:gd name="T86" fmla="*/ 2512 w 2522"/>
                <a:gd name="T87" fmla="*/ 1048 h 1181"/>
                <a:gd name="T88" fmla="*/ 2518 w 2522"/>
                <a:gd name="T89" fmla="*/ 1040 h 1181"/>
                <a:gd name="T90" fmla="*/ 2522 w 2522"/>
                <a:gd name="T91" fmla="*/ 1023 h 1181"/>
                <a:gd name="T92" fmla="*/ 2522 w 2522"/>
                <a:gd name="T93" fmla="*/ 1012 h 1181"/>
                <a:gd name="T94" fmla="*/ 2521 w 2522"/>
                <a:gd name="T95" fmla="*/ 1001 h 1181"/>
                <a:gd name="T96" fmla="*/ 2512 w 2522"/>
                <a:gd name="T97" fmla="*/ 985 h 1181"/>
                <a:gd name="T98" fmla="*/ 2505 w 2522"/>
                <a:gd name="T99" fmla="*/ 978 h 1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522" h="1181">
                  <a:moveTo>
                    <a:pt x="2505" y="978"/>
                  </a:moveTo>
                  <a:lnTo>
                    <a:pt x="2162" y="694"/>
                  </a:lnTo>
                  <a:lnTo>
                    <a:pt x="2162" y="54"/>
                  </a:lnTo>
                  <a:lnTo>
                    <a:pt x="2162" y="44"/>
                  </a:lnTo>
                  <a:lnTo>
                    <a:pt x="2155" y="26"/>
                  </a:lnTo>
                  <a:lnTo>
                    <a:pt x="2149" y="18"/>
                  </a:lnTo>
                  <a:lnTo>
                    <a:pt x="2141" y="13"/>
                  </a:lnTo>
                  <a:lnTo>
                    <a:pt x="2123" y="5"/>
                  </a:lnTo>
                  <a:lnTo>
                    <a:pt x="2113" y="5"/>
                  </a:lnTo>
                  <a:lnTo>
                    <a:pt x="1812" y="5"/>
                  </a:lnTo>
                  <a:lnTo>
                    <a:pt x="1802" y="5"/>
                  </a:lnTo>
                  <a:lnTo>
                    <a:pt x="1783" y="13"/>
                  </a:lnTo>
                  <a:lnTo>
                    <a:pt x="1776" y="18"/>
                  </a:lnTo>
                  <a:lnTo>
                    <a:pt x="1770" y="26"/>
                  </a:lnTo>
                  <a:lnTo>
                    <a:pt x="1763" y="44"/>
                  </a:lnTo>
                  <a:lnTo>
                    <a:pt x="1762" y="54"/>
                  </a:lnTo>
                  <a:lnTo>
                    <a:pt x="1762" y="360"/>
                  </a:lnTo>
                  <a:lnTo>
                    <a:pt x="1380" y="41"/>
                  </a:lnTo>
                  <a:lnTo>
                    <a:pt x="1354" y="23"/>
                  </a:lnTo>
                  <a:lnTo>
                    <a:pt x="1295" y="1"/>
                  </a:lnTo>
                  <a:lnTo>
                    <a:pt x="1262" y="0"/>
                  </a:lnTo>
                  <a:lnTo>
                    <a:pt x="1227" y="1"/>
                  </a:lnTo>
                  <a:lnTo>
                    <a:pt x="1168" y="23"/>
                  </a:lnTo>
                  <a:lnTo>
                    <a:pt x="1142" y="41"/>
                  </a:lnTo>
                  <a:lnTo>
                    <a:pt x="17" y="978"/>
                  </a:lnTo>
                  <a:lnTo>
                    <a:pt x="10" y="985"/>
                  </a:lnTo>
                  <a:lnTo>
                    <a:pt x="1" y="1001"/>
                  </a:lnTo>
                  <a:lnTo>
                    <a:pt x="0" y="1012"/>
                  </a:lnTo>
                  <a:lnTo>
                    <a:pt x="0" y="1023"/>
                  </a:lnTo>
                  <a:lnTo>
                    <a:pt x="6" y="1040"/>
                  </a:lnTo>
                  <a:lnTo>
                    <a:pt x="12" y="1048"/>
                  </a:lnTo>
                  <a:lnTo>
                    <a:pt x="108" y="1164"/>
                  </a:lnTo>
                  <a:lnTo>
                    <a:pt x="122" y="1177"/>
                  </a:lnTo>
                  <a:lnTo>
                    <a:pt x="141" y="1181"/>
                  </a:lnTo>
                  <a:lnTo>
                    <a:pt x="160" y="1181"/>
                  </a:lnTo>
                  <a:lnTo>
                    <a:pt x="179" y="1171"/>
                  </a:lnTo>
                  <a:lnTo>
                    <a:pt x="1262" y="268"/>
                  </a:lnTo>
                  <a:lnTo>
                    <a:pt x="2344" y="1171"/>
                  </a:lnTo>
                  <a:lnTo>
                    <a:pt x="2358" y="1180"/>
                  </a:lnTo>
                  <a:lnTo>
                    <a:pt x="2377" y="1181"/>
                  </a:lnTo>
                  <a:lnTo>
                    <a:pt x="2383" y="1181"/>
                  </a:lnTo>
                  <a:lnTo>
                    <a:pt x="2401" y="1177"/>
                  </a:lnTo>
                  <a:lnTo>
                    <a:pt x="2414" y="1164"/>
                  </a:lnTo>
                  <a:lnTo>
                    <a:pt x="2512" y="1048"/>
                  </a:lnTo>
                  <a:lnTo>
                    <a:pt x="2518" y="1040"/>
                  </a:lnTo>
                  <a:lnTo>
                    <a:pt x="2522" y="1023"/>
                  </a:lnTo>
                  <a:lnTo>
                    <a:pt x="2522" y="1012"/>
                  </a:lnTo>
                  <a:lnTo>
                    <a:pt x="2521" y="1001"/>
                  </a:lnTo>
                  <a:lnTo>
                    <a:pt x="2512" y="985"/>
                  </a:lnTo>
                  <a:lnTo>
                    <a:pt x="2505" y="97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55" name="직선 연결선 54"/>
            <p:cNvCxnSpPr/>
            <p:nvPr/>
          </p:nvCxnSpPr>
          <p:spPr>
            <a:xfrm rot="5400000">
              <a:off x="8694245" y="3808029"/>
              <a:ext cx="6120000" cy="0"/>
            </a:xfrm>
            <a:prstGeom prst="line">
              <a:avLst/>
            </a:prstGeom>
            <a:ln>
              <a:solidFill>
                <a:srgbClr val="18C1D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 55"/>
            <p:cNvCxnSpPr/>
            <p:nvPr/>
          </p:nvCxnSpPr>
          <p:spPr>
            <a:xfrm>
              <a:off x="0" y="786625"/>
              <a:ext cx="7848000" cy="0"/>
            </a:xfrm>
            <a:prstGeom prst="line">
              <a:avLst/>
            </a:prstGeom>
            <a:ln>
              <a:solidFill>
                <a:srgbClr val="442CA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42F2F1C9-3848-42F6-A2F7-98F2F240BEE4}"/>
              </a:ext>
            </a:extLst>
          </p:cNvPr>
          <p:cNvSpPr/>
          <p:nvPr/>
        </p:nvSpPr>
        <p:spPr>
          <a:xfrm>
            <a:off x="280245" y="234746"/>
            <a:ext cx="700955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ko-KR" altLang="en-US" sz="2400" b="1" i="1" kern="0" dirty="0">
                <a:solidFill>
                  <a:srgbClr val="442CA4"/>
                </a:solidFill>
              </a:rPr>
              <a:t>기능 구현 </a:t>
            </a:r>
            <a:r>
              <a:rPr lang="en-US" altLang="ko-KR" sz="2400" b="1" i="1" kern="0" dirty="0">
                <a:solidFill>
                  <a:srgbClr val="442CA4"/>
                </a:solidFill>
              </a:rPr>
              <a:t>(</a:t>
            </a:r>
            <a:r>
              <a:rPr lang="ko-KR" altLang="en-US" sz="2400" b="1" i="1" kern="0" dirty="0">
                <a:solidFill>
                  <a:srgbClr val="442CA4"/>
                </a:solidFill>
              </a:rPr>
              <a:t>게시판</a:t>
            </a:r>
            <a:r>
              <a:rPr lang="en-US" altLang="ko-KR" sz="2400" b="1" i="1" kern="0" dirty="0">
                <a:solidFill>
                  <a:srgbClr val="442CA4"/>
                </a:solidFill>
              </a:rPr>
              <a:t>) </a:t>
            </a:r>
            <a:r>
              <a:rPr lang="en-US" altLang="ko-KR" sz="7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JSP TEAM Project</a:t>
            </a:r>
            <a:endParaRPr lang="en-US" altLang="ko-KR" sz="7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3D659F6A-2CF2-9447-869A-64A920C200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700" y="2107932"/>
            <a:ext cx="9817100" cy="255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034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0" y="206375"/>
            <a:ext cx="11776470" cy="6661654"/>
            <a:chOff x="0" y="206375"/>
            <a:chExt cx="11776470" cy="6661654"/>
          </a:xfrm>
        </p:grpSpPr>
        <p:sp>
          <p:nvSpPr>
            <p:cNvPr id="5" name="모서리가 둥근 직사각형 4"/>
            <p:cNvSpPr/>
            <p:nvPr/>
          </p:nvSpPr>
          <p:spPr>
            <a:xfrm>
              <a:off x="7507756" y="206375"/>
              <a:ext cx="3931503" cy="595437"/>
            </a:xfrm>
            <a:prstGeom prst="roundRect">
              <a:avLst>
                <a:gd name="adj" fmla="val 0"/>
              </a:avLst>
            </a:prstGeom>
            <a:solidFill>
              <a:srgbClr val="442CA4"/>
            </a:solidFill>
            <a:ln>
              <a:noFill/>
            </a:ln>
            <a:effectLst>
              <a:outerShdw blurRad="444500" dist="101600" dir="2700000" sx="95000" sy="95000" algn="tl" rotWithShape="0">
                <a:prstClr val="black">
                  <a:alpha val="4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2"/>
              <a:r>
                <a:rPr lang="en-US" altLang="ko-KR" b="1">
                  <a:solidFill>
                    <a:prstClr val="white"/>
                  </a:solidFill>
                </a:rPr>
                <a:t>Contents</a:t>
              </a:r>
              <a:endParaRPr lang="ko-KR" altLang="en-US" b="1">
                <a:solidFill>
                  <a:prstClr val="white"/>
                </a:solidFill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11437620" y="501515"/>
              <a:ext cx="338850" cy="294635"/>
            </a:xfrm>
            <a:prstGeom prst="rect">
              <a:avLst/>
            </a:prstGeom>
            <a:solidFill>
              <a:srgbClr val="18C1D4"/>
            </a:solidFill>
            <a:ln>
              <a:noFill/>
            </a:ln>
            <a:effectLst>
              <a:outerShdw blurRad="1524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sz="1200" b="1" dirty="0" smtClean="0">
                  <a:solidFill>
                    <a:prstClr val="white"/>
                  </a:solidFill>
                </a:rPr>
                <a:t>24</a:t>
              </a:r>
              <a:endParaRPr lang="ko-KR" altLang="en-US" sz="1200" b="1" dirty="0">
                <a:solidFill>
                  <a:prstClr val="white"/>
                </a:solidFill>
              </a:endParaRPr>
            </a:p>
          </p:txBody>
        </p:sp>
        <p:sp>
          <p:nvSpPr>
            <p:cNvPr id="30" name="Freeform 14">
              <a:extLst>
                <a:ext uri="{FF2B5EF4-FFF2-40B4-BE49-F238E27FC236}">
                  <a16:creationId xmlns:a16="http://schemas.microsoft.com/office/drawing/2014/main" id="{71FB1AD2-DDFF-4D52-B00C-353F96D95BCA}"/>
                </a:ext>
              </a:extLst>
            </p:cNvPr>
            <p:cNvSpPr>
              <a:spLocks/>
            </p:cNvSpPr>
            <p:nvPr/>
          </p:nvSpPr>
          <p:spPr bwMode="auto">
            <a:xfrm>
              <a:off x="7822598" y="405793"/>
              <a:ext cx="408641" cy="191443"/>
            </a:xfrm>
            <a:custGeom>
              <a:avLst/>
              <a:gdLst>
                <a:gd name="T0" fmla="*/ 2505 w 2522"/>
                <a:gd name="T1" fmla="*/ 978 h 1181"/>
                <a:gd name="T2" fmla="*/ 2162 w 2522"/>
                <a:gd name="T3" fmla="*/ 694 h 1181"/>
                <a:gd name="T4" fmla="*/ 2162 w 2522"/>
                <a:gd name="T5" fmla="*/ 54 h 1181"/>
                <a:gd name="T6" fmla="*/ 2162 w 2522"/>
                <a:gd name="T7" fmla="*/ 44 h 1181"/>
                <a:gd name="T8" fmla="*/ 2155 w 2522"/>
                <a:gd name="T9" fmla="*/ 26 h 1181"/>
                <a:gd name="T10" fmla="*/ 2149 w 2522"/>
                <a:gd name="T11" fmla="*/ 18 h 1181"/>
                <a:gd name="T12" fmla="*/ 2141 w 2522"/>
                <a:gd name="T13" fmla="*/ 13 h 1181"/>
                <a:gd name="T14" fmla="*/ 2123 w 2522"/>
                <a:gd name="T15" fmla="*/ 5 h 1181"/>
                <a:gd name="T16" fmla="*/ 2113 w 2522"/>
                <a:gd name="T17" fmla="*/ 5 h 1181"/>
                <a:gd name="T18" fmla="*/ 1812 w 2522"/>
                <a:gd name="T19" fmla="*/ 5 h 1181"/>
                <a:gd name="T20" fmla="*/ 1802 w 2522"/>
                <a:gd name="T21" fmla="*/ 5 h 1181"/>
                <a:gd name="T22" fmla="*/ 1783 w 2522"/>
                <a:gd name="T23" fmla="*/ 13 h 1181"/>
                <a:gd name="T24" fmla="*/ 1776 w 2522"/>
                <a:gd name="T25" fmla="*/ 18 h 1181"/>
                <a:gd name="T26" fmla="*/ 1770 w 2522"/>
                <a:gd name="T27" fmla="*/ 26 h 1181"/>
                <a:gd name="T28" fmla="*/ 1763 w 2522"/>
                <a:gd name="T29" fmla="*/ 44 h 1181"/>
                <a:gd name="T30" fmla="*/ 1762 w 2522"/>
                <a:gd name="T31" fmla="*/ 54 h 1181"/>
                <a:gd name="T32" fmla="*/ 1762 w 2522"/>
                <a:gd name="T33" fmla="*/ 360 h 1181"/>
                <a:gd name="T34" fmla="*/ 1380 w 2522"/>
                <a:gd name="T35" fmla="*/ 41 h 1181"/>
                <a:gd name="T36" fmla="*/ 1354 w 2522"/>
                <a:gd name="T37" fmla="*/ 23 h 1181"/>
                <a:gd name="T38" fmla="*/ 1295 w 2522"/>
                <a:gd name="T39" fmla="*/ 1 h 1181"/>
                <a:gd name="T40" fmla="*/ 1262 w 2522"/>
                <a:gd name="T41" fmla="*/ 0 h 1181"/>
                <a:gd name="T42" fmla="*/ 1227 w 2522"/>
                <a:gd name="T43" fmla="*/ 1 h 1181"/>
                <a:gd name="T44" fmla="*/ 1168 w 2522"/>
                <a:gd name="T45" fmla="*/ 23 h 1181"/>
                <a:gd name="T46" fmla="*/ 1142 w 2522"/>
                <a:gd name="T47" fmla="*/ 41 h 1181"/>
                <a:gd name="T48" fmla="*/ 17 w 2522"/>
                <a:gd name="T49" fmla="*/ 978 h 1181"/>
                <a:gd name="T50" fmla="*/ 10 w 2522"/>
                <a:gd name="T51" fmla="*/ 985 h 1181"/>
                <a:gd name="T52" fmla="*/ 1 w 2522"/>
                <a:gd name="T53" fmla="*/ 1001 h 1181"/>
                <a:gd name="T54" fmla="*/ 0 w 2522"/>
                <a:gd name="T55" fmla="*/ 1012 h 1181"/>
                <a:gd name="T56" fmla="*/ 0 w 2522"/>
                <a:gd name="T57" fmla="*/ 1023 h 1181"/>
                <a:gd name="T58" fmla="*/ 6 w 2522"/>
                <a:gd name="T59" fmla="*/ 1040 h 1181"/>
                <a:gd name="T60" fmla="*/ 12 w 2522"/>
                <a:gd name="T61" fmla="*/ 1048 h 1181"/>
                <a:gd name="T62" fmla="*/ 108 w 2522"/>
                <a:gd name="T63" fmla="*/ 1164 h 1181"/>
                <a:gd name="T64" fmla="*/ 122 w 2522"/>
                <a:gd name="T65" fmla="*/ 1177 h 1181"/>
                <a:gd name="T66" fmla="*/ 141 w 2522"/>
                <a:gd name="T67" fmla="*/ 1181 h 1181"/>
                <a:gd name="T68" fmla="*/ 160 w 2522"/>
                <a:gd name="T69" fmla="*/ 1181 h 1181"/>
                <a:gd name="T70" fmla="*/ 179 w 2522"/>
                <a:gd name="T71" fmla="*/ 1171 h 1181"/>
                <a:gd name="T72" fmla="*/ 1262 w 2522"/>
                <a:gd name="T73" fmla="*/ 268 h 1181"/>
                <a:gd name="T74" fmla="*/ 2344 w 2522"/>
                <a:gd name="T75" fmla="*/ 1171 h 1181"/>
                <a:gd name="T76" fmla="*/ 2358 w 2522"/>
                <a:gd name="T77" fmla="*/ 1180 h 1181"/>
                <a:gd name="T78" fmla="*/ 2377 w 2522"/>
                <a:gd name="T79" fmla="*/ 1181 h 1181"/>
                <a:gd name="T80" fmla="*/ 2383 w 2522"/>
                <a:gd name="T81" fmla="*/ 1181 h 1181"/>
                <a:gd name="T82" fmla="*/ 2401 w 2522"/>
                <a:gd name="T83" fmla="*/ 1177 h 1181"/>
                <a:gd name="T84" fmla="*/ 2414 w 2522"/>
                <a:gd name="T85" fmla="*/ 1164 h 1181"/>
                <a:gd name="T86" fmla="*/ 2512 w 2522"/>
                <a:gd name="T87" fmla="*/ 1048 h 1181"/>
                <a:gd name="T88" fmla="*/ 2518 w 2522"/>
                <a:gd name="T89" fmla="*/ 1040 h 1181"/>
                <a:gd name="T90" fmla="*/ 2522 w 2522"/>
                <a:gd name="T91" fmla="*/ 1023 h 1181"/>
                <a:gd name="T92" fmla="*/ 2522 w 2522"/>
                <a:gd name="T93" fmla="*/ 1012 h 1181"/>
                <a:gd name="T94" fmla="*/ 2521 w 2522"/>
                <a:gd name="T95" fmla="*/ 1001 h 1181"/>
                <a:gd name="T96" fmla="*/ 2512 w 2522"/>
                <a:gd name="T97" fmla="*/ 985 h 1181"/>
                <a:gd name="T98" fmla="*/ 2505 w 2522"/>
                <a:gd name="T99" fmla="*/ 978 h 1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522" h="1181">
                  <a:moveTo>
                    <a:pt x="2505" y="978"/>
                  </a:moveTo>
                  <a:lnTo>
                    <a:pt x="2162" y="694"/>
                  </a:lnTo>
                  <a:lnTo>
                    <a:pt x="2162" y="54"/>
                  </a:lnTo>
                  <a:lnTo>
                    <a:pt x="2162" y="44"/>
                  </a:lnTo>
                  <a:lnTo>
                    <a:pt x="2155" y="26"/>
                  </a:lnTo>
                  <a:lnTo>
                    <a:pt x="2149" y="18"/>
                  </a:lnTo>
                  <a:lnTo>
                    <a:pt x="2141" y="13"/>
                  </a:lnTo>
                  <a:lnTo>
                    <a:pt x="2123" y="5"/>
                  </a:lnTo>
                  <a:lnTo>
                    <a:pt x="2113" y="5"/>
                  </a:lnTo>
                  <a:lnTo>
                    <a:pt x="1812" y="5"/>
                  </a:lnTo>
                  <a:lnTo>
                    <a:pt x="1802" y="5"/>
                  </a:lnTo>
                  <a:lnTo>
                    <a:pt x="1783" y="13"/>
                  </a:lnTo>
                  <a:lnTo>
                    <a:pt x="1776" y="18"/>
                  </a:lnTo>
                  <a:lnTo>
                    <a:pt x="1770" y="26"/>
                  </a:lnTo>
                  <a:lnTo>
                    <a:pt x="1763" y="44"/>
                  </a:lnTo>
                  <a:lnTo>
                    <a:pt x="1762" y="54"/>
                  </a:lnTo>
                  <a:lnTo>
                    <a:pt x="1762" y="360"/>
                  </a:lnTo>
                  <a:lnTo>
                    <a:pt x="1380" y="41"/>
                  </a:lnTo>
                  <a:lnTo>
                    <a:pt x="1354" y="23"/>
                  </a:lnTo>
                  <a:lnTo>
                    <a:pt x="1295" y="1"/>
                  </a:lnTo>
                  <a:lnTo>
                    <a:pt x="1262" y="0"/>
                  </a:lnTo>
                  <a:lnTo>
                    <a:pt x="1227" y="1"/>
                  </a:lnTo>
                  <a:lnTo>
                    <a:pt x="1168" y="23"/>
                  </a:lnTo>
                  <a:lnTo>
                    <a:pt x="1142" y="41"/>
                  </a:lnTo>
                  <a:lnTo>
                    <a:pt x="17" y="978"/>
                  </a:lnTo>
                  <a:lnTo>
                    <a:pt x="10" y="985"/>
                  </a:lnTo>
                  <a:lnTo>
                    <a:pt x="1" y="1001"/>
                  </a:lnTo>
                  <a:lnTo>
                    <a:pt x="0" y="1012"/>
                  </a:lnTo>
                  <a:lnTo>
                    <a:pt x="0" y="1023"/>
                  </a:lnTo>
                  <a:lnTo>
                    <a:pt x="6" y="1040"/>
                  </a:lnTo>
                  <a:lnTo>
                    <a:pt x="12" y="1048"/>
                  </a:lnTo>
                  <a:lnTo>
                    <a:pt x="108" y="1164"/>
                  </a:lnTo>
                  <a:lnTo>
                    <a:pt x="122" y="1177"/>
                  </a:lnTo>
                  <a:lnTo>
                    <a:pt x="141" y="1181"/>
                  </a:lnTo>
                  <a:lnTo>
                    <a:pt x="160" y="1181"/>
                  </a:lnTo>
                  <a:lnTo>
                    <a:pt x="179" y="1171"/>
                  </a:lnTo>
                  <a:lnTo>
                    <a:pt x="1262" y="268"/>
                  </a:lnTo>
                  <a:lnTo>
                    <a:pt x="2344" y="1171"/>
                  </a:lnTo>
                  <a:lnTo>
                    <a:pt x="2358" y="1180"/>
                  </a:lnTo>
                  <a:lnTo>
                    <a:pt x="2377" y="1181"/>
                  </a:lnTo>
                  <a:lnTo>
                    <a:pt x="2383" y="1181"/>
                  </a:lnTo>
                  <a:lnTo>
                    <a:pt x="2401" y="1177"/>
                  </a:lnTo>
                  <a:lnTo>
                    <a:pt x="2414" y="1164"/>
                  </a:lnTo>
                  <a:lnTo>
                    <a:pt x="2512" y="1048"/>
                  </a:lnTo>
                  <a:lnTo>
                    <a:pt x="2518" y="1040"/>
                  </a:lnTo>
                  <a:lnTo>
                    <a:pt x="2522" y="1023"/>
                  </a:lnTo>
                  <a:lnTo>
                    <a:pt x="2522" y="1012"/>
                  </a:lnTo>
                  <a:lnTo>
                    <a:pt x="2521" y="1001"/>
                  </a:lnTo>
                  <a:lnTo>
                    <a:pt x="2512" y="985"/>
                  </a:lnTo>
                  <a:lnTo>
                    <a:pt x="2505" y="97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55" name="직선 연결선 54"/>
            <p:cNvCxnSpPr/>
            <p:nvPr/>
          </p:nvCxnSpPr>
          <p:spPr>
            <a:xfrm rot="5400000">
              <a:off x="8694245" y="3808029"/>
              <a:ext cx="6120000" cy="0"/>
            </a:xfrm>
            <a:prstGeom prst="line">
              <a:avLst/>
            </a:prstGeom>
            <a:ln>
              <a:solidFill>
                <a:srgbClr val="18C1D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 55"/>
            <p:cNvCxnSpPr/>
            <p:nvPr/>
          </p:nvCxnSpPr>
          <p:spPr>
            <a:xfrm>
              <a:off x="0" y="786625"/>
              <a:ext cx="7848000" cy="0"/>
            </a:xfrm>
            <a:prstGeom prst="line">
              <a:avLst/>
            </a:prstGeom>
            <a:ln>
              <a:solidFill>
                <a:srgbClr val="442CA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42F2F1C9-3848-42F6-A2F7-98F2F240BEE4}"/>
              </a:ext>
            </a:extLst>
          </p:cNvPr>
          <p:cNvSpPr/>
          <p:nvPr/>
        </p:nvSpPr>
        <p:spPr>
          <a:xfrm>
            <a:off x="280245" y="234746"/>
            <a:ext cx="700955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ko-KR" altLang="en-US" sz="2400" b="1" i="1" kern="0" dirty="0">
                <a:solidFill>
                  <a:srgbClr val="442CA4"/>
                </a:solidFill>
              </a:rPr>
              <a:t>기능 구현 </a:t>
            </a:r>
            <a:r>
              <a:rPr lang="en-US" altLang="ko-KR" sz="2400" b="1" i="1" kern="0" dirty="0">
                <a:solidFill>
                  <a:srgbClr val="442CA4"/>
                </a:solidFill>
              </a:rPr>
              <a:t>(</a:t>
            </a:r>
            <a:r>
              <a:rPr lang="ko-KR" altLang="en-US" sz="2400" b="1" i="1" kern="0" dirty="0">
                <a:solidFill>
                  <a:srgbClr val="442CA4"/>
                </a:solidFill>
              </a:rPr>
              <a:t>게시판</a:t>
            </a:r>
            <a:r>
              <a:rPr lang="en-US" altLang="ko-KR" sz="2400" b="1" i="1" kern="0" dirty="0">
                <a:solidFill>
                  <a:srgbClr val="442CA4"/>
                </a:solidFill>
              </a:rPr>
              <a:t>) </a:t>
            </a:r>
            <a:r>
              <a:rPr lang="en-US" altLang="ko-KR" sz="7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JSP TEAM Project</a:t>
            </a:r>
            <a:endParaRPr lang="en-US" altLang="ko-KR" sz="7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D55CF373-8B95-A241-9CB2-8A03DE12B0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410" y="1511456"/>
            <a:ext cx="83312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561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0" y="206375"/>
            <a:ext cx="11776470" cy="6661654"/>
            <a:chOff x="0" y="206375"/>
            <a:chExt cx="11776470" cy="6661654"/>
          </a:xfrm>
        </p:grpSpPr>
        <p:sp>
          <p:nvSpPr>
            <p:cNvPr id="5" name="모서리가 둥근 직사각형 4"/>
            <p:cNvSpPr/>
            <p:nvPr/>
          </p:nvSpPr>
          <p:spPr>
            <a:xfrm>
              <a:off x="7507756" y="206375"/>
              <a:ext cx="3931503" cy="595437"/>
            </a:xfrm>
            <a:prstGeom prst="roundRect">
              <a:avLst>
                <a:gd name="adj" fmla="val 0"/>
              </a:avLst>
            </a:prstGeom>
            <a:solidFill>
              <a:srgbClr val="442CA4"/>
            </a:solidFill>
            <a:ln>
              <a:noFill/>
            </a:ln>
            <a:effectLst>
              <a:outerShdw blurRad="444500" dist="101600" dir="2700000" sx="95000" sy="95000" algn="tl" rotWithShape="0">
                <a:prstClr val="black">
                  <a:alpha val="4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2"/>
              <a:r>
                <a:rPr lang="en-US" altLang="ko-KR" b="1">
                  <a:solidFill>
                    <a:prstClr val="white"/>
                  </a:solidFill>
                </a:rPr>
                <a:t>Contents</a:t>
              </a:r>
              <a:endParaRPr lang="ko-KR" altLang="en-US" b="1">
                <a:solidFill>
                  <a:prstClr val="white"/>
                </a:solidFill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11437620" y="501515"/>
              <a:ext cx="338850" cy="294635"/>
            </a:xfrm>
            <a:prstGeom prst="rect">
              <a:avLst/>
            </a:prstGeom>
            <a:solidFill>
              <a:srgbClr val="18C1D4"/>
            </a:solidFill>
            <a:ln>
              <a:noFill/>
            </a:ln>
            <a:effectLst>
              <a:outerShdw blurRad="1524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sz="1200" b="1" dirty="0" smtClean="0">
                  <a:solidFill>
                    <a:prstClr val="white"/>
                  </a:solidFill>
                </a:rPr>
                <a:t>25</a:t>
              </a:r>
              <a:endParaRPr lang="ko-KR" altLang="en-US" sz="1200" b="1" dirty="0">
                <a:solidFill>
                  <a:prstClr val="white"/>
                </a:solidFill>
              </a:endParaRPr>
            </a:p>
          </p:txBody>
        </p:sp>
        <p:sp>
          <p:nvSpPr>
            <p:cNvPr id="30" name="Freeform 14">
              <a:extLst>
                <a:ext uri="{FF2B5EF4-FFF2-40B4-BE49-F238E27FC236}">
                  <a16:creationId xmlns:a16="http://schemas.microsoft.com/office/drawing/2014/main" id="{71FB1AD2-DDFF-4D52-B00C-353F96D95BCA}"/>
                </a:ext>
              </a:extLst>
            </p:cNvPr>
            <p:cNvSpPr>
              <a:spLocks/>
            </p:cNvSpPr>
            <p:nvPr/>
          </p:nvSpPr>
          <p:spPr bwMode="auto">
            <a:xfrm>
              <a:off x="7822598" y="405793"/>
              <a:ext cx="408641" cy="191443"/>
            </a:xfrm>
            <a:custGeom>
              <a:avLst/>
              <a:gdLst>
                <a:gd name="T0" fmla="*/ 2505 w 2522"/>
                <a:gd name="T1" fmla="*/ 978 h 1181"/>
                <a:gd name="T2" fmla="*/ 2162 w 2522"/>
                <a:gd name="T3" fmla="*/ 694 h 1181"/>
                <a:gd name="T4" fmla="*/ 2162 w 2522"/>
                <a:gd name="T5" fmla="*/ 54 h 1181"/>
                <a:gd name="T6" fmla="*/ 2162 w 2522"/>
                <a:gd name="T7" fmla="*/ 44 h 1181"/>
                <a:gd name="T8" fmla="*/ 2155 w 2522"/>
                <a:gd name="T9" fmla="*/ 26 h 1181"/>
                <a:gd name="T10" fmla="*/ 2149 w 2522"/>
                <a:gd name="T11" fmla="*/ 18 h 1181"/>
                <a:gd name="T12" fmla="*/ 2141 w 2522"/>
                <a:gd name="T13" fmla="*/ 13 h 1181"/>
                <a:gd name="T14" fmla="*/ 2123 w 2522"/>
                <a:gd name="T15" fmla="*/ 5 h 1181"/>
                <a:gd name="T16" fmla="*/ 2113 w 2522"/>
                <a:gd name="T17" fmla="*/ 5 h 1181"/>
                <a:gd name="T18" fmla="*/ 1812 w 2522"/>
                <a:gd name="T19" fmla="*/ 5 h 1181"/>
                <a:gd name="T20" fmla="*/ 1802 w 2522"/>
                <a:gd name="T21" fmla="*/ 5 h 1181"/>
                <a:gd name="T22" fmla="*/ 1783 w 2522"/>
                <a:gd name="T23" fmla="*/ 13 h 1181"/>
                <a:gd name="T24" fmla="*/ 1776 w 2522"/>
                <a:gd name="T25" fmla="*/ 18 h 1181"/>
                <a:gd name="T26" fmla="*/ 1770 w 2522"/>
                <a:gd name="T27" fmla="*/ 26 h 1181"/>
                <a:gd name="T28" fmla="*/ 1763 w 2522"/>
                <a:gd name="T29" fmla="*/ 44 h 1181"/>
                <a:gd name="T30" fmla="*/ 1762 w 2522"/>
                <a:gd name="T31" fmla="*/ 54 h 1181"/>
                <a:gd name="T32" fmla="*/ 1762 w 2522"/>
                <a:gd name="T33" fmla="*/ 360 h 1181"/>
                <a:gd name="T34" fmla="*/ 1380 w 2522"/>
                <a:gd name="T35" fmla="*/ 41 h 1181"/>
                <a:gd name="T36" fmla="*/ 1354 w 2522"/>
                <a:gd name="T37" fmla="*/ 23 h 1181"/>
                <a:gd name="T38" fmla="*/ 1295 w 2522"/>
                <a:gd name="T39" fmla="*/ 1 h 1181"/>
                <a:gd name="T40" fmla="*/ 1262 w 2522"/>
                <a:gd name="T41" fmla="*/ 0 h 1181"/>
                <a:gd name="T42" fmla="*/ 1227 w 2522"/>
                <a:gd name="T43" fmla="*/ 1 h 1181"/>
                <a:gd name="T44" fmla="*/ 1168 w 2522"/>
                <a:gd name="T45" fmla="*/ 23 h 1181"/>
                <a:gd name="T46" fmla="*/ 1142 w 2522"/>
                <a:gd name="T47" fmla="*/ 41 h 1181"/>
                <a:gd name="T48" fmla="*/ 17 w 2522"/>
                <a:gd name="T49" fmla="*/ 978 h 1181"/>
                <a:gd name="T50" fmla="*/ 10 w 2522"/>
                <a:gd name="T51" fmla="*/ 985 h 1181"/>
                <a:gd name="T52" fmla="*/ 1 w 2522"/>
                <a:gd name="T53" fmla="*/ 1001 h 1181"/>
                <a:gd name="T54" fmla="*/ 0 w 2522"/>
                <a:gd name="T55" fmla="*/ 1012 h 1181"/>
                <a:gd name="T56" fmla="*/ 0 w 2522"/>
                <a:gd name="T57" fmla="*/ 1023 h 1181"/>
                <a:gd name="T58" fmla="*/ 6 w 2522"/>
                <a:gd name="T59" fmla="*/ 1040 h 1181"/>
                <a:gd name="T60" fmla="*/ 12 w 2522"/>
                <a:gd name="T61" fmla="*/ 1048 h 1181"/>
                <a:gd name="T62" fmla="*/ 108 w 2522"/>
                <a:gd name="T63" fmla="*/ 1164 h 1181"/>
                <a:gd name="T64" fmla="*/ 122 w 2522"/>
                <a:gd name="T65" fmla="*/ 1177 h 1181"/>
                <a:gd name="T66" fmla="*/ 141 w 2522"/>
                <a:gd name="T67" fmla="*/ 1181 h 1181"/>
                <a:gd name="T68" fmla="*/ 160 w 2522"/>
                <a:gd name="T69" fmla="*/ 1181 h 1181"/>
                <a:gd name="T70" fmla="*/ 179 w 2522"/>
                <a:gd name="T71" fmla="*/ 1171 h 1181"/>
                <a:gd name="T72" fmla="*/ 1262 w 2522"/>
                <a:gd name="T73" fmla="*/ 268 h 1181"/>
                <a:gd name="T74" fmla="*/ 2344 w 2522"/>
                <a:gd name="T75" fmla="*/ 1171 h 1181"/>
                <a:gd name="T76" fmla="*/ 2358 w 2522"/>
                <a:gd name="T77" fmla="*/ 1180 h 1181"/>
                <a:gd name="T78" fmla="*/ 2377 w 2522"/>
                <a:gd name="T79" fmla="*/ 1181 h 1181"/>
                <a:gd name="T80" fmla="*/ 2383 w 2522"/>
                <a:gd name="T81" fmla="*/ 1181 h 1181"/>
                <a:gd name="T82" fmla="*/ 2401 w 2522"/>
                <a:gd name="T83" fmla="*/ 1177 h 1181"/>
                <a:gd name="T84" fmla="*/ 2414 w 2522"/>
                <a:gd name="T85" fmla="*/ 1164 h 1181"/>
                <a:gd name="T86" fmla="*/ 2512 w 2522"/>
                <a:gd name="T87" fmla="*/ 1048 h 1181"/>
                <a:gd name="T88" fmla="*/ 2518 w 2522"/>
                <a:gd name="T89" fmla="*/ 1040 h 1181"/>
                <a:gd name="T90" fmla="*/ 2522 w 2522"/>
                <a:gd name="T91" fmla="*/ 1023 h 1181"/>
                <a:gd name="T92" fmla="*/ 2522 w 2522"/>
                <a:gd name="T93" fmla="*/ 1012 h 1181"/>
                <a:gd name="T94" fmla="*/ 2521 w 2522"/>
                <a:gd name="T95" fmla="*/ 1001 h 1181"/>
                <a:gd name="T96" fmla="*/ 2512 w 2522"/>
                <a:gd name="T97" fmla="*/ 985 h 1181"/>
                <a:gd name="T98" fmla="*/ 2505 w 2522"/>
                <a:gd name="T99" fmla="*/ 978 h 1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522" h="1181">
                  <a:moveTo>
                    <a:pt x="2505" y="978"/>
                  </a:moveTo>
                  <a:lnTo>
                    <a:pt x="2162" y="694"/>
                  </a:lnTo>
                  <a:lnTo>
                    <a:pt x="2162" y="54"/>
                  </a:lnTo>
                  <a:lnTo>
                    <a:pt x="2162" y="44"/>
                  </a:lnTo>
                  <a:lnTo>
                    <a:pt x="2155" y="26"/>
                  </a:lnTo>
                  <a:lnTo>
                    <a:pt x="2149" y="18"/>
                  </a:lnTo>
                  <a:lnTo>
                    <a:pt x="2141" y="13"/>
                  </a:lnTo>
                  <a:lnTo>
                    <a:pt x="2123" y="5"/>
                  </a:lnTo>
                  <a:lnTo>
                    <a:pt x="2113" y="5"/>
                  </a:lnTo>
                  <a:lnTo>
                    <a:pt x="1812" y="5"/>
                  </a:lnTo>
                  <a:lnTo>
                    <a:pt x="1802" y="5"/>
                  </a:lnTo>
                  <a:lnTo>
                    <a:pt x="1783" y="13"/>
                  </a:lnTo>
                  <a:lnTo>
                    <a:pt x="1776" y="18"/>
                  </a:lnTo>
                  <a:lnTo>
                    <a:pt x="1770" y="26"/>
                  </a:lnTo>
                  <a:lnTo>
                    <a:pt x="1763" y="44"/>
                  </a:lnTo>
                  <a:lnTo>
                    <a:pt x="1762" y="54"/>
                  </a:lnTo>
                  <a:lnTo>
                    <a:pt x="1762" y="360"/>
                  </a:lnTo>
                  <a:lnTo>
                    <a:pt x="1380" y="41"/>
                  </a:lnTo>
                  <a:lnTo>
                    <a:pt x="1354" y="23"/>
                  </a:lnTo>
                  <a:lnTo>
                    <a:pt x="1295" y="1"/>
                  </a:lnTo>
                  <a:lnTo>
                    <a:pt x="1262" y="0"/>
                  </a:lnTo>
                  <a:lnTo>
                    <a:pt x="1227" y="1"/>
                  </a:lnTo>
                  <a:lnTo>
                    <a:pt x="1168" y="23"/>
                  </a:lnTo>
                  <a:lnTo>
                    <a:pt x="1142" y="41"/>
                  </a:lnTo>
                  <a:lnTo>
                    <a:pt x="17" y="978"/>
                  </a:lnTo>
                  <a:lnTo>
                    <a:pt x="10" y="985"/>
                  </a:lnTo>
                  <a:lnTo>
                    <a:pt x="1" y="1001"/>
                  </a:lnTo>
                  <a:lnTo>
                    <a:pt x="0" y="1012"/>
                  </a:lnTo>
                  <a:lnTo>
                    <a:pt x="0" y="1023"/>
                  </a:lnTo>
                  <a:lnTo>
                    <a:pt x="6" y="1040"/>
                  </a:lnTo>
                  <a:lnTo>
                    <a:pt x="12" y="1048"/>
                  </a:lnTo>
                  <a:lnTo>
                    <a:pt x="108" y="1164"/>
                  </a:lnTo>
                  <a:lnTo>
                    <a:pt x="122" y="1177"/>
                  </a:lnTo>
                  <a:lnTo>
                    <a:pt x="141" y="1181"/>
                  </a:lnTo>
                  <a:lnTo>
                    <a:pt x="160" y="1181"/>
                  </a:lnTo>
                  <a:lnTo>
                    <a:pt x="179" y="1171"/>
                  </a:lnTo>
                  <a:lnTo>
                    <a:pt x="1262" y="268"/>
                  </a:lnTo>
                  <a:lnTo>
                    <a:pt x="2344" y="1171"/>
                  </a:lnTo>
                  <a:lnTo>
                    <a:pt x="2358" y="1180"/>
                  </a:lnTo>
                  <a:lnTo>
                    <a:pt x="2377" y="1181"/>
                  </a:lnTo>
                  <a:lnTo>
                    <a:pt x="2383" y="1181"/>
                  </a:lnTo>
                  <a:lnTo>
                    <a:pt x="2401" y="1177"/>
                  </a:lnTo>
                  <a:lnTo>
                    <a:pt x="2414" y="1164"/>
                  </a:lnTo>
                  <a:lnTo>
                    <a:pt x="2512" y="1048"/>
                  </a:lnTo>
                  <a:lnTo>
                    <a:pt x="2518" y="1040"/>
                  </a:lnTo>
                  <a:lnTo>
                    <a:pt x="2522" y="1023"/>
                  </a:lnTo>
                  <a:lnTo>
                    <a:pt x="2522" y="1012"/>
                  </a:lnTo>
                  <a:lnTo>
                    <a:pt x="2521" y="1001"/>
                  </a:lnTo>
                  <a:lnTo>
                    <a:pt x="2512" y="985"/>
                  </a:lnTo>
                  <a:lnTo>
                    <a:pt x="2505" y="97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55" name="직선 연결선 54"/>
            <p:cNvCxnSpPr/>
            <p:nvPr/>
          </p:nvCxnSpPr>
          <p:spPr>
            <a:xfrm rot="5400000">
              <a:off x="8694245" y="3808029"/>
              <a:ext cx="6120000" cy="0"/>
            </a:xfrm>
            <a:prstGeom prst="line">
              <a:avLst/>
            </a:prstGeom>
            <a:ln>
              <a:solidFill>
                <a:srgbClr val="18C1D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 55"/>
            <p:cNvCxnSpPr/>
            <p:nvPr/>
          </p:nvCxnSpPr>
          <p:spPr>
            <a:xfrm>
              <a:off x="0" y="786625"/>
              <a:ext cx="7848000" cy="0"/>
            </a:xfrm>
            <a:prstGeom prst="line">
              <a:avLst/>
            </a:prstGeom>
            <a:ln>
              <a:solidFill>
                <a:srgbClr val="442CA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42F2F1C9-3848-42F6-A2F7-98F2F240BEE4}"/>
              </a:ext>
            </a:extLst>
          </p:cNvPr>
          <p:cNvSpPr/>
          <p:nvPr/>
        </p:nvSpPr>
        <p:spPr>
          <a:xfrm>
            <a:off x="280245" y="234746"/>
            <a:ext cx="700955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ko-KR" altLang="en-US" sz="2400" b="1" i="1" kern="0" dirty="0">
                <a:solidFill>
                  <a:srgbClr val="442CA4"/>
                </a:solidFill>
              </a:rPr>
              <a:t>기능 구현 </a:t>
            </a:r>
            <a:r>
              <a:rPr lang="en-US" altLang="ko-KR" sz="2400" b="1" i="1" kern="0" dirty="0">
                <a:solidFill>
                  <a:srgbClr val="442CA4"/>
                </a:solidFill>
              </a:rPr>
              <a:t>(</a:t>
            </a:r>
            <a:r>
              <a:rPr lang="ko-KR" altLang="en-US" sz="2400" b="1" i="1" kern="0" dirty="0">
                <a:solidFill>
                  <a:srgbClr val="442CA4"/>
                </a:solidFill>
              </a:rPr>
              <a:t>게시판</a:t>
            </a:r>
            <a:r>
              <a:rPr lang="en-US" altLang="ko-KR" sz="2400" b="1" i="1" kern="0" dirty="0">
                <a:solidFill>
                  <a:srgbClr val="442CA4"/>
                </a:solidFill>
              </a:rPr>
              <a:t>) </a:t>
            </a:r>
            <a:r>
              <a:rPr lang="en-US" altLang="ko-KR" sz="7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JSP TEAM Project</a:t>
            </a:r>
            <a:endParaRPr lang="en-US" altLang="ko-KR" sz="7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15" name="그림 14" descr="텍스트이(가) 표시된 사진&#10;&#10;자동 생성된 설명">
            <a:extLst>
              <a:ext uri="{FF2B5EF4-FFF2-40B4-BE49-F238E27FC236}">
                <a16:creationId xmlns:a16="http://schemas.microsoft.com/office/drawing/2014/main" id="{AC68D602-DB7B-F746-B1CF-E22BEFFA12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8255" y="976015"/>
            <a:ext cx="7847988" cy="5861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405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0" y="206375"/>
            <a:ext cx="11776470" cy="6661654"/>
            <a:chOff x="0" y="206375"/>
            <a:chExt cx="11776470" cy="6661654"/>
          </a:xfrm>
        </p:grpSpPr>
        <p:sp>
          <p:nvSpPr>
            <p:cNvPr id="5" name="모서리가 둥근 직사각형 4"/>
            <p:cNvSpPr/>
            <p:nvPr/>
          </p:nvSpPr>
          <p:spPr>
            <a:xfrm>
              <a:off x="7507756" y="206375"/>
              <a:ext cx="3931503" cy="595437"/>
            </a:xfrm>
            <a:prstGeom prst="roundRect">
              <a:avLst>
                <a:gd name="adj" fmla="val 0"/>
              </a:avLst>
            </a:prstGeom>
            <a:solidFill>
              <a:srgbClr val="442CA4"/>
            </a:solidFill>
            <a:ln>
              <a:noFill/>
            </a:ln>
            <a:effectLst>
              <a:outerShdw blurRad="444500" dist="101600" dir="2700000" sx="95000" sy="95000" algn="tl" rotWithShape="0">
                <a:prstClr val="black">
                  <a:alpha val="4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2"/>
              <a:r>
                <a:rPr lang="en-US" altLang="ko-KR" b="1">
                  <a:solidFill>
                    <a:prstClr val="white"/>
                  </a:solidFill>
                </a:rPr>
                <a:t>Contents</a:t>
              </a:r>
              <a:endParaRPr lang="ko-KR" altLang="en-US" b="1">
                <a:solidFill>
                  <a:prstClr val="white"/>
                </a:solidFill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11437620" y="501515"/>
              <a:ext cx="338850" cy="294635"/>
            </a:xfrm>
            <a:prstGeom prst="rect">
              <a:avLst/>
            </a:prstGeom>
            <a:solidFill>
              <a:srgbClr val="18C1D4"/>
            </a:solidFill>
            <a:ln>
              <a:noFill/>
            </a:ln>
            <a:effectLst>
              <a:outerShdw blurRad="1524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sz="1200" b="1" dirty="0" smtClean="0">
                  <a:solidFill>
                    <a:prstClr val="white"/>
                  </a:solidFill>
                </a:rPr>
                <a:t>26</a:t>
              </a:r>
              <a:endParaRPr lang="ko-KR" altLang="en-US" sz="1200" b="1" dirty="0">
                <a:solidFill>
                  <a:prstClr val="white"/>
                </a:solidFill>
              </a:endParaRPr>
            </a:p>
          </p:txBody>
        </p:sp>
        <p:sp>
          <p:nvSpPr>
            <p:cNvPr id="30" name="Freeform 14">
              <a:extLst>
                <a:ext uri="{FF2B5EF4-FFF2-40B4-BE49-F238E27FC236}">
                  <a16:creationId xmlns:a16="http://schemas.microsoft.com/office/drawing/2014/main" id="{71FB1AD2-DDFF-4D52-B00C-353F96D95BCA}"/>
                </a:ext>
              </a:extLst>
            </p:cNvPr>
            <p:cNvSpPr>
              <a:spLocks/>
            </p:cNvSpPr>
            <p:nvPr/>
          </p:nvSpPr>
          <p:spPr bwMode="auto">
            <a:xfrm>
              <a:off x="7822598" y="405793"/>
              <a:ext cx="408641" cy="191443"/>
            </a:xfrm>
            <a:custGeom>
              <a:avLst/>
              <a:gdLst>
                <a:gd name="T0" fmla="*/ 2505 w 2522"/>
                <a:gd name="T1" fmla="*/ 978 h 1181"/>
                <a:gd name="T2" fmla="*/ 2162 w 2522"/>
                <a:gd name="T3" fmla="*/ 694 h 1181"/>
                <a:gd name="T4" fmla="*/ 2162 w 2522"/>
                <a:gd name="T5" fmla="*/ 54 h 1181"/>
                <a:gd name="T6" fmla="*/ 2162 w 2522"/>
                <a:gd name="T7" fmla="*/ 44 h 1181"/>
                <a:gd name="T8" fmla="*/ 2155 w 2522"/>
                <a:gd name="T9" fmla="*/ 26 h 1181"/>
                <a:gd name="T10" fmla="*/ 2149 w 2522"/>
                <a:gd name="T11" fmla="*/ 18 h 1181"/>
                <a:gd name="T12" fmla="*/ 2141 w 2522"/>
                <a:gd name="T13" fmla="*/ 13 h 1181"/>
                <a:gd name="T14" fmla="*/ 2123 w 2522"/>
                <a:gd name="T15" fmla="*/ 5 h 1181"/>
                <a:gd name="T16" fmla="*/ 2113 w 2522"/>
                <a:gd name="T17" fmla="*/ 5 h 1181"/>
                <a:gd name="T18" fmla="*/ 1812 w 2522"/>
                <a:gd name="T19" fmla="*/ 5 h 1181"/>
                <a:gd name="T20" fmla="*/ 1802 w 2522"/>
                <a:gd name="T21" fmla="*/ 5 h 1181"/>
                <a:gd name="T22" fmla="*/ 1783 w 2522"/>
                <a:gd name="T23" fmla="*/ 13 h 1181"/>
                <a:gd name="T24" fmla="*/ 1776 w 2522"/>
                <a:gd name="T25" fmla="*/ 18 h 1181"/>
                <a:gd name="T26" fmla="*/ 1770 w 2522"/>
                <a:gd name="T27" fmla="*/ 26 h 1181"/>
                <a:gd name="T28" fmla="*/ 1763 w 2522"/>
                <a:gd name="T29" fmla="*/ 44 h 1181"/>
                <a:gd name="T30" fmla="*/ 1762 w 2522"/>
                <a:gd name="T31" fmla="*/ 54 h 1181"/>
                <a:gd name="T32" fmla="*/ 1762 w 2522"/>
                <a:gd name="T33" fmla="*/ 360 h 1181"/>
                <a:gd name="T34" fmla="*/ 1380 w 2522"/>
                <a:gd name="T35" fmla="*/ 41 h 1181"/>
                <a:gd name="T36" fmla="*/ 1354 w 2522"/>
                <a:gd name="T37" fmla="*/ 23 h 1181"/>
                <a:gd name="T38" fmla="*/ 1295 w 2522"/>
                <a:gd name="T39" fmla="*/ 1 h 1181"/>
                <a:gd name="T40" fmla="*/ 1262 w 2522"/>
                <a:gd name="T41" fmla="*/ 0 h 1181"/>
                <a:gd name="T42" fmla="*/ 1227 w 2522"/>
                <a:gd name="T43" fmla="*/ 1 h 1181"/>
                <a:gd name="T44" fmla="*/ 1168 w 2522"/>
                <a:gd name="T45" fmla="*/ 23 h 1181"/>
                <a:gd name="T46" fmla="*/ 1142 w 2522"/>
                <a:gd name="T47" fmla="*/ 41 h 1181"/>
                <a:gd name="T48" fmla="*/ 17 w 2522"/>
                <a:gd name="T49" fmla="*/ 978 h 1181"/>
                <a:gd name="T50" fmla="*/ 10 w 2522"/>
                <a:gd name="T51" fmla="*/ 985 h 1181"/>
                <a:gd name="T52" fmla="*/ 1 w 2522"/>
                <a:gd name="T53" fmla="*/ 1001 h 1181"/>
                <a:gd name="T54" fmla="*/ 0 w 2522"/>
                <a:gd name="T55" fmla="*/ 1012 h 1181"/>
                <a:gd name="T56" fmla="*/ 0 w 2522"/>
                <a:gd name="T57" fmla="*/ 1023 h 1181"/>
                <a:gd name="T58" fmla="*/ 6 w 2522"/>
                <a:gd name="T59" fmla="*/ 1040 h 1181"/>
                <a:gd name="T60" fmla="*/ 12 w 2522"/>
                <a:gd name="T61" fmla="*/ 1048 h 1181"/>
                <a:gd name="T62" fmla="*/ 108 w 2522"/>
                <a:gd name="T63" fmla="*/ 1164 h 1181"/>
                <a:gd name="T64" fmla="*/ 122 w 2522"/>
                <a:gd name="T65" fmla="*/ 1177 h 1181"/>
                <a:gd name="T66" fmla="*/ 141 w 2522"/>
                <a:gd name="T67" fmla="*/ 1181 h 1181"/>
                <a:gd name="T68" fmla="*/ 160 w 2522"/>
                <a:gd name="T69" fmla="*/ 1181 h 1181"/>
                <a:gd name="T70" fmla="*/ 179 w 2522"/>
                <a:gd name="T71" fmla="*/ 1171 h 1181"/>
                <a:gd name="T72" fmla="*/ 1262 w 2522"/>
                <a:gd name="T73" fmla="*/ 268 h 1181"/>
                <a:gd name="T74" fmla="*/ 2344 w 2522"/>
                <a:gd name="T75" fmla="*/ 1171 h 1181"/>
                <a:gd name="T76" fmla="*/ 2358 w 2522"/>
                <a:gd name="T77" fmla="*/ 1180 h 1181"/>
                <a:gd name="T78" fmla="*/ 2377 w 2522"/>
                <a:gd name="T79" fmla="*/ 1181 h 1181"/>
                <a:gd name="T80" fmla="*/ 2383 w 2522"/>
                <a:gd name="T81" fmla="*/ 1181 h 1181"/>
                <a:gd name="T82" fmla="*/ 2401 w 2522"/>
                <a:gd name="T83" fmla="*/ 1177 h 1181"/>
                <a:gd name="T84" fmla="*/ 2414 w 2522"/>
                <a:gd name="T85" fmla="*/ 1164 h 1181"/>
                <a:gd name="T86" fmla="*/ 2512 w 2522"/>
                <a:gd name="T87" fmla="*/ 1048 h 1181"/>
                <a:gd name="T88" fmla="*/ 2518 w 2522"/>
                <a:gd name="T89" fmla="*/ 1040 h 1181"/>
                <a:gd name="T90" fmla="*/ 2522 w 2522"/>
                <a:gd name="T91" fmla="*/ 1023 h 1181"/>
                <a:gd name="T92" fmla="*/ 2522 w 2522"/>
                <a:gd name="T93" fmla="*/ 1012 h 1181"/>
                <a:gd name="T94" fmla="*/ 2521 w 2522"/>
                <a:gd name="T95" fmla="*/ 1001 h 1181"/>
                <a:gd name="T96" fmla="*/ 2512 w 2522"/>
                <a:gd name="T97" fmla="*/ 985 h 1181"/>
                <a:gd name="T98" fmla="*/ 2505 w 2522"/>
                <a:gd name="T99" fmla="*/ 978 h 1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522" h="1181">
                  <a:moveTo>
                    <a:pt x="2505" y="978"/>
                  </a:moveTo>
                  <a:lnTo>
                    <a:pt x="2162" y="694"/>
                  </a:lnTo>
                  <a:lnTo>
                    <a:pt x="2162" y="54"/>
                  </a:lnTo>
                  <a:lnTo>
                    <a:pt x="2162" y="44"/>
                  </a:lnTo>
                  <a:lnTo>
                    <a:pt x="2155" y="26"/>
                  </a:lnTo>
                  <a:lnTo>
                    <a:pt x="2149" y="18"/>
                  </a:lnTo>
                  <a:lnTo>
                    <a:pt x="2141" y="13"/>
                  </a:lnTo>
                  <a:lnTo>
                    <a:pt x="2123" y="5"/>
                  </a:lnTo>
                  <a:lnTo>
                    <a:pt x="2113" y="5"/>
                  </a:lnTo>
                  <a:lnTo>
                    <a:pt x="1812" y="5"/>
                  </a:lnTo>
                  <a:lnTo>
                    <a:pt x="1802" y="5"/>
                  </a:lnTo>
                  <a:lnTo>
                    <a:pt x="1783" y="13"/>
                  </a:lnTo>
                  <a:lnTo>
                    <a:pt x="1776" y="18"/>
                  </a:lnTo>
                  <a:lnTo>
                    <a:pt x="1770" y="26"/>
                  </a:lnTo>
                  <a:lnTo>
                    <a:pt x="1763" y="44"/>
                  </a:lnTo>
                  <a:lnTo>
                    <a:pt x="1762" y="54"/>
                  </a:lnTo>
                  <a:lnTo>
                    <a:pt x="1762" y="360"/>
                  </a:lnTo>
                  <a:lnTo>
                    <a:pt x="1380" y="41"/>
                  </a:lnTo>
                  <a:lnTo>
                    <a:pt x="1354" y="23"/>
                  </a:lnTo>
                  <a:lnTo>
                    <a:pt x="1295" y="1"/>
                  </a:lnTo>
                  <a:lnTo>
                    <a:pt x="1262" y="0"/>
                  </a:lnTo>
                  <a:lnTo>
                    <a:pt x="1227" y="1"/>
                  </a:lnTo>
                  <a:lnTo>
                    <a:pt x="1168" y="23"/>
                  </a:lnTo>
                  <a:lnTo>
                    <a:pt x="1142" y="41"/>
                  </a:lnTo>
                  <a:lnTo>
                    <a:pt x="17" y="978"/>
                  </a:lnTo>
                  <a:lnTo>
                    <a:pt x="10" y="985"/>
                  </a:lnTo>
                  <a:lnTo>
                    <a:pt x="1" y="1001"/>
                  </a:lnTo>
                  <a:lnTo>
                    <a:pt x="0" y="1012"/>
                  </a:lnTo>
                  <a:lnTo>
                    <a:pt x="0" y="1023"/>
                  </a:lnTo>
                  <a:lnTo>
                    <a:pt x="6" y="1040"/>
                  </a:lnTo>
                  <a:lnTo>
                    <a:pt x="12" y="1048"/>
                  </a:lnTo>
                  <a:lnTo>
                    <a:pt x="108" y="1164"/>
                  </a:lnTo>
                  <a:lnTo>
                    <a:pt x="122" y="1177"/>
                  </a:lnTo>
                  <a:lnTo>
                    <a:pt x="141" y="1181"/>
                  </a:lnTo>
                  <a:lnTo>
                    <a:pt x="160" y="1181"/>
                  </a:lnTo>
                  <a:lnTo>
                    <a:pt x="179" y="1171"/>
                  </a:lnTo>
                  <a:lnTo>
                    <a:pt x="1262" y="268"/>
                  </a:lnTo>
                  <a:lnTo>
                    <a:pt x="2344" y="1171"/>
                  </a:lnTo>
                  <a:lnTo>
                    <a:pt x="2358" y="1180"/>
                  </a:lnTo>
                  <a:lnTo>
                    <a:pt x="2377" y="1181"/>
                  </a:lnTo>
                  <a:lnTo>
                    <a:pt x="2383" y="1181"/>
                  </a:lnTo>
                  <a:lnTo>
                    <a:pt x="2401" y="1177"/>
                  </a:lnTo>
                  <a:lnTo>
                    <a:pt x="2414" y="1164"/>
                  </a:lnTo>
                  <a:lnTo>
                    <a:pt x="2512" y="1048"/>
                  </a:lnTo>
                  <a:lnTo>
                    <a:pt x="2518" y="1040"/>
                  </a:lnTo>
                  <a:lnTo>
                    <a:pt x="2522" y="1023"/>
                  </a:lnTo>
                  <a:lnTo>
                    <a:pt x="2522" y="1012"/>
                  </a:lnTo>
                  <a:lnTo>
                    <a:pt x="2521" y="1001"/>
                  </a:lnTo>
                  <a:lnTo>
                    <a:pt x="2512" y="985"/>
                  </a:lnTo>
                  <a:lnTo>
                    <a:pt x="2505" y="97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55" name="직선 연결선 54"/>
            <p:cNvCxnSpPr/>
            <p:nvPr/>
          </p:nvCxnSpPr>
          <p:spPr>
            <a:xfrm rot="5400000">
              <a:off x="8694245" y="3808029"/>
              <a:ext cx="6120000" cy="0"/>
            </a:xfrm>
            <a:prstGeom prst="line">
              <a:avLst/>
            </a:prstGeom>
            <a:ln>
              <a:solidFill>
                <a:srgbClr val="18C1D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 55"/>
            <p:cNvCxnSpPr/>
            <p:nvPr/>
          </p:nvCxnSpPr>
          <p:spPr>
            <a:xfrm>
              <a:off x="0" y="786625"/>
              <a:ext cx="7848000" cy="0"/>
            </a:xfrm>
            <a:prstGeom prst="line">
              <a:avLst/>
            </a:prstGeom>
            <a:ln>
              <a:solidFill>
                <a:srgbClr val="442CA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42F2F1C9-3848-42F6-A2F7-98F2F240BEE4}"/>
              </a:ext>
            </a:extLst>
          </p:cNvPr>
          <p:cNvSpPr/>
          <p:nvPr/>
        </p:nvSpPr>
        <p:spPr>
          <a:xfrm>
            <a:off x="280245" y="234746"/>
            <a:ext cx="700955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ko-KR" altLang="en-US" sz="2400" b="1" i="1" kern="0" dirty="0">
                <a:solidFill>
                  <a:srgbClr val="442CA4"/>
                </a:solidFill>
              </a:rPr>
              <a:t>기능 구현 </a:t>
            </a:r>
            <a:r>
              <a:rPr lang="en-US" altLang="ko-KR" sz="2400" b="1" i="1" kern="0" dirty="0">
                <a:solidFill>
                  <a:srgbClr val="442CA4"/>
                </a:solidFill>
              </a:rPr>
              <a:t>(</a:t>
            </a:r>
            <a:r>
              <a:rPr lang="ko-KR" altLang="en-US" sz="2400" b="1" i="1" kern="0" dirty="0">
                <a:solidFill>
                  <a:srgbClr val="442CA4"/>
                </a:solidFill>
              </a:rPr>
              <a:t>게시판</a:t>
            </a:r>
            <a:r>
              <a:rPr lang="en-US" altLang="ko-KR" sz="2400" b="1" i="1" kern="0" dirty="0">
                <a:solidFill>
                  <a:srgbClr val="442CA4"/>
                </a:solidFill>
              </a:rPr>
              <a:t>) </a:t>
            </a:r>
            <a:r>
              <a:rPr lang="en-US" altLang="ko-KR" sz="7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JSP TEAM Project</a:t>
            </a:r>
            <a:endParaRPr lang="en-US" altLang="ko-KR" sz="7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05136229-DECC-464C-9F03-DC9F3304E04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77"/>
          <a:stretch/>
        </p:blipFill>
        <p:spPr>
          <a:xfrm>
            <a:off x="0" y="885800"/>
            <a:ext cx="4978400" cy="4511390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42AE37F2-F98D-594A-A4BF-BEE17DC5DC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8038" y="4081346"/>
            <a:ext cx="7829450" cy="2776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171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0" y="206375"/>
            <a:ext cx="11776470" cy="6661654"/>
            <a:chOff x="0" y="206375"/>
            <a:chExt cx="11776470" cy="6661654"/>
          </a:xfrm>
        </p:grpSpPr>
        <p:sp>
          <p:nvSpPr>
            <p:cNvPr id="5" name="모서리가 둥근 직사각형 4"/>
            <p:cNvSpPr/>
            <p:nvPr/>
          </p:nvSpPr>
          <p:spPr>
            <a:xfrm>
              <a:off x="7507756" y="206375"/>
              <a:ext cx="3931503" cy="595437"/>
            </a:xfrm>
            <a:prstGeom prst="roundRect">
              <a:avLst>
                <a:gd name="adj" fmla="val 0"/>
              </a:avLst>
            </a:prstGeom>
            <a:solidFill>
              <a:srgbClr val="442CA4"/>
            </a:solidFill>
            <a:ln>
              <a:noFill/>
            </a:ln>
            <a:effectLst>
              <a:outerShdw blurRad="444500" dist="101600" dir="2700000" sx="95000" sy="95000" algn="tl" rotWithShape="0">
                <a:prstClr val="black">
                  <a:alpha val="4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2"/>
              <a:r>
                <a:rPr lang="en-US" altLang="ko-KR" b="1">
                  <a:solidFill>
                    <a:prstClr val="white"/>
                  </a:solidFill>
                </a:rPr>
                <a:t>Contents</a:t>
              </a:r>
              <a:endParaRPr lang="ko-KR" altLang="en-US" b="1">
                <a:solidFill>
                  <a:prstClr val="white"/>
                </a:solidFill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11437620" y="501515"/>
              <a:ext cx="338850" cy="294635"/>
            </a:xfrm>
            <a:prstGeom prst="rect">
              <a:avLst/>
            </a:prstGeom>
            <a:solidFill>
              <a:srgbClr val="18C1D4"/>
            </a:solidFill>
            <a:ln>
              <a:noFill/>
            </a:ln>
            <a:effectLst>
              <a:outerShdw blurRad="1524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sz="1200" b="1" dirty="0" smtClean="0">
                  <a:solidFill>
                    <a:prstClr val="white"/>
                  </a:solidFill>
                </a:rPr>
                <a:t>27</a:t>
              </a:r>
              <a:endParaRPr lang="ko-KR" altLang="en-US" sz="1200" b="1" dirty="0">
                <a:solidFill>
                  <a:prstClr val="white"/>
                </a:solidFill>
              </a:endParaRPr>
            </a:p>
          </p:txBody>
        </p:sp>
        <p:sp>
          <p:nvSpPr>
            <p:cNvPr id="30" name="Freeform 14">
              <a:extLst>
                <a:ext uri="{FF2B5EF4-FFF2-40B4-BE49-F238E27FC236}">
                  <a16:creationId xmlns:a16="http://schemas.microsoft.com/office/drawing/2014/main" id="{71FB1AD2-DDFF-4D52-B00C-353F96D95BCA}"/>
                </a:ext>
              </a:extLst>
            </p:cNvPr>
            <p:cNvSpPr>
              <a:spLocks/>
            </p:cNvSpPr>
            <p:nvPr/>
          </p:nvSpPr>
          <p:spPr bwMode="auto">
            <a:xfrm>
              <a:off x="7822598" y="405793"/>
              <a:ext cx="408641" cy="191443"/>
            </a:xfrm>
            <a:custGeom>
              <a:avLst/>
              <a:gdLst>
                <a:gd name="T0" fmla="*/ 2505 w 2522"/>
                <a:gd name="T1" fmla="*/ 978 h 1181"/>
                <a:gd name="T2" fmla="*/ 2162 w 2522"/>
                <a:gd name="T3" fmla="*/ 694 h 1181"/>
                <a:gd name="T4" fmla="*/ 2162 w 2522"/>
                <a:gd name="T5" fmla="*/ 54 h 1181"/>
                <a:gd name="T6" fmla="*/ 2162 w 2522"/>
                <a:gd name="T7" fmla="*/ 44 h 1181"/>
                <a:gd name="T8" fmla="*/ 2155 w 2522"/>
                <a:gd name="T9" fmla="*/ 26 h 1181"/>
                <a:gd name="T10" fmla="*/ 2149 w 2522"/>
                <a:gd name="T11" fmla="*/ 18 h 1181"/>
                <a:gd name="T12" fmla="*/ 2141 w 2522"/>
                <a:gd name="T13" fmla="*/ 13 h 1181"/>
                <a:gd name="T14" fmla="*/ 2123 w 2522"/>
                <a:gd name="T15" fmla="*/ 5 h 1181"/>
                <a:gd name="T16" fmla="*/ 2113 w 2522"/>
                <a:gd name="T17" fmla="*/ 5 h 1181"/>
                <a:gd name="T18" fmla="*/ 1812 w 2522"/>
                <a:gd name="T19" fmla="*/ 5 h 1181"/>
                <a:gd name="T20" fmla="*/ 1802 w 2522"/>
                <a:gd name="T21" fmla="*/ 5 h 1181"/>
                <a:gd name="T22" fmla="*/ 1783 w 2522"/>
                <a:gd name="T23" fmla="*/ 13 h 1181"/>
                <a:gd name="T24" fmla="*/ 1776 w 2522"/>
                <a:gd name="T25" fmla="*/ 18 h 1181"/>
                <a:gd name="T26" fmla="*/ 1770 w 2522"/>
                <a:gd name="T27" fmla="*/ 26 h 1181"/>
                <a:gd name="T28" fmla="*/ 1763 w 2522"/>
                <a:gd name="T29" fmla="*/ 44 h 1181"/>
                <a:gd name="T30" fmla="*/ 1762 w 2522"/>
                <a:gd name="T31" fmla="*/ 54 h 1181"/>
                <a:gd name="T32" fmla="*/ 1762 w 2522"/>
                <a:gd name="T33" fmla="*/ 360 h 1181"/>
                <a:gd name="T34" fmla="*/ 1380 w 2522"/>
                <a:gd name="T35" fmla="*/ 41 h 1181"/>
                <a:gd name="T36" fmla="*/ 1354 w 2522"/>
                <a:gd name="T37" fmla="*/ 23 h 1181"/>
                <a:gd name="T38" fmla="*/ 1295 w 2522"/>
                <a:gd name="T39" fmla="*/ 1 h 1181"/>
                <a:gd name="T40" fmla="*/ 1262 w 2522"/>
                <a:gd name="T41" fmla="*/ 0 h 1181"/>
                <a:gd name="T42" fmla="*/ 1227 w 2522"/>
                <a:gd name="T43" fmla="*/ 1 h 1181"/>
                <a:gd name="T44" fmla="*/ 1168 w 2522"/>
                <a:gd name="T45" fmla="*/ 23 h 1181"/>
                <a:gd name="T46" fmla="*/ 1142 w 2522"/>
                <a:gd name="T47" fmla="*/ 41 h 1181"/>
                <a:gd name="T48" fmla="*/ 17 w 2522"/>
                <a:gd name="T49" fmla="*/ 978 h 1181"/>
                <a:gd name="T50" fmla="*/ 10 w 2522"/>
                <a:gd name="T51" fmla="*/ 985 h 1181"/>
                <a:gd name="T52" fmla="*/ 1 w 2522"/>
                <a:gd name="T53" fmla="*/ 1001 h 1181"/>
                <a:gd name="T54" fmla="*/ 0 w 2522"/>
                <a:gd name="T55" fmla="*/ 1012 h 1181"/>
                <a:gd name="T56" fmla="*/ 0 w 2522"/>
                <a:gd name="T57" fmla="*/ 1023 h 1181"/>
                <a:gd name="T58" fmla="*/ 6 w 2522"/>
                <a:gd name="T59" fmla="*/ 1040 h 1181"/>
                <a:gd name="T60" fmla="*/ 12 w 2522"/>
                <a:gd name="T61" fmla="*/ 1048 h 1181"/>
                <a:gd name="T62" fmla="*/ 108 w 2522"/>
                <a:gd name="T63" fmla="*/ 1164 h 1181"/>
                <a:gd name="T64" fmla="*/ 122 w 2522"/>
                <a:gd name="T65" fmla="*/ 1177 h 1181"/>
                <a:gd name="T66" fmla="*/ 141 w 2522"/>
                <a:gd name="T67" fmla="*/ 1181 h 1181"/>
                <a:gd name="T68" fmla="*/ 160 w 2522"/>
                <a:gd name="T69" fmla="*/ 1181 h 1181"/>
                <a:gd name="T70" fmla="*/ 179 w 2522"/>
                <a:gd name="T71" fmla="*/ 1171 h 1181"/>
                <a:gd name="T72" fmla="*/ 1262 w 2522"/>
                <a:gd name="T73" fmla="*/ 268 h 1181"/>
                <a:gd name="T74" fmla="*/ 2344 w 2522"/>
                <a:gd name="T75" fmla="*/ 1171 h 1181"/>
                <a:gd name="T76" fmla="*/ 2358 w 2522"/>
                <a:gd name="T77" fmla="*/ 1180 h 1181"/>
                <a:gd name="T78" fmla="*/ 2377 w 2522"/>
                <a:gd name="T79" fmla="*/ 1181 h 1181"/>
                <a:gd name="T80" fmla="*/ 2383 w 2522"/>
                <a:gd name="T81" fmla="*/ 1181 h 1181"/>
                <a:gd name="T82" fmla="*/ 2401 w 2522"/>
                <a:gd name="T83" fmla="*/ 1177 h 1181"/>
                <a:gd name="T84" fmla="*/ 2414 w 2522"/>
                <a:gd name="T85" fmla="*/ 1164 h 1181"/>
                <a:gd name="T86" fmla="*/ 2512 w 2522"/>
                <a:gd name="T87" fmla="*/ 1048 h 1181"/>
                <a:gd name="T88" fmla="*/ 2518 w 2522"/>
                <a:gd name="T89" fmla="*/ 1040 h 1181"/>
                <a:gd name="T90" fmla="*/ 2522 w 2522"/>
                <a:gd name="T91" fmla="*/ 1023 h 1181"/>
                <a:gd name="T92" fmla="*/ 2522 w 2522"/>
                <a:gd name="T93" fmla="*/ 1012 h 1181"/>
                <a:gd name="T94" fmla="*/ 2521 w 2522"/>
                <a:gd name="T95" fmla="*/ 1001 h 1181"/>
                <a:gd name="T96" fmla="*/ 2512 w 2522"/>
                <a:gd name="T97" fmla="*/ 985 h 1181"/>
                <a:gd name="T98" fmla="*/ 2505 w 2522"/>
                <a:gd name="T99" fmla="*/ 978 h 1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522" h="1181">
                  <a:moveTo>
                    <a:pt x="2505" y="978"/>
                  </a:moveTo>
                  <a:lnTo>
                    <a:pt x="2162" y="694"/>
                  </a:lnTo>
                  <a:lnTo>
                    <a:pt x="2162" y="54"/>
                  </a:lnTo>
                  <a:lnTo>
                    <a:pt x="2162" y="44"/>
                  </a:lnTo>
                  <a:lnTo>
                    <a:pt x="2155" y="26"/>
                  </a:lnTo>
                  <a:lnTo>
                    <a:pt x="2149" y="18"/>
                  </a:lnTo>
                  <a:lnTo>
                    <a:pt x="2141" y="13"/>
                  </a:lnTo>
                  <a:lnTo>
                    <a:pt x="2123" y="5"/>
                  </a:lnTo>
                  <a:lnTo>
                    <a:pt x="2113" y="5"/>
                  </a:lnTo>
                  <a:lnTo>
                    <a:pt x="1812" y="5"/>
                  </a:lnTo>
                  <a:lnTo>
                    <a:pt x="1802" y="5"/>
                  </a:lnTo>
                  <a:lnTo>
                    <a:pt x="1783" y="13"/>
                  </a:lnTo>
                  <a:lnTo>
                    <a:pt x="1776" y="18"/>
                  </a:lnTo>
                  <a:lnTo>
                    <a:pt x="1770" y="26"/>
                  </a:lnTo>
                  <a:lnTo>
                    <a:pt x="1763" y="44"/>
                  </a:lnTo>
                  <a:lnTo>
                    <a:pt x="1762" y="54"/>
                  </a:lnTo>
                  <a:lnTo>
                    <a:pt x="1762" y="360"/>
                  </a:lnTo>
                  <a:lnTo>
                    <a:pt x="1380" y="41"/>
                  </a:lnTo>
                  <a:lnTo>
                    <a:pt x="1354" y="23"/>
                  </a:lnTo>
                  <a:lnTo>
                    <a:pt x="1295" y="1"/>
                  </a:lnTo>
                  <a:lnTo>
                    <a:pt x="1262" y="0"/>
                  </a:lnTo>
                  <a:lnTo>
                    <a:pt x="1227" y="1"/>
                  </a:lnTo>
                  <a:lnTo>
                    <a:pt x="1168" y="23"/>
                  </a:lnTo>
                  <a:lnTo>
                    <a:pt x="1142" y="41"/>
                  </a:lnTo>
                  <a:lnTo>
                    <a:pt x="17" y="978"/>
                  </a:lnTo>
                  <a:lnTo>
                    <a:pt x="10" y="985"/>
                  </a:lnTo>
                  <a:lnTo>
                    <a:pt x="1" y="1001"/>
                  </a:lnTo>
                  <a:lnTo>
                    <a:pt x="0" y="1012"/>
                  </a:lnTo>
                  <a:lnTo>
                    <a:pt x="0" y="1023"/>
                  </a:lnTo>
                  <a:lnTo>
                    <a:pt x="6" y="1040"/>
                  </a:lnTo>
                  <a:lnTo>
                    <a:pt x="12" y="1048"/>
                  </a:lnTo>
                  <a:lnTo>
                    <a:pt x="108" y="1164"/>
                  </a:lnTo>
                  <a:lnTo>
                    <a:pt x="122" y="1177"/>
                  </a:lnTo>
                  <a:lnTo>
                    <a:pt x="141" y="1181"/>
                  </a:lnTo>
                  <a:lnTo>
                    <a:pt x="160" y="1181"/>
                  </a:lnTo>
                  <a:lnTo>
                    <a:pt x="179" y="1171"/>
                  </a:lnTo>
                  <a:lnTo>
                    <a:pt x="1262" y="268"/>
                  </a:lnTo>
                  <a:lnTo>
                    <a:pt x="2344" y="1171"/>
                  </a:lnTo>
                  <a:lnTo>
                    <a:pt x="2358" y="1180"/>
                  </a:lnTo>
                  <a:lnTo>
                    <a:pt x="2377" y="1181"/>
                  </a:lnTo>
                  <a:lnTo>
                    <a:pt x="2383" y="1181"/>
                  </a:lnTo>
                  <a:lnTo>
                    <a:pt x="2401" y="1177"/>
                  </a:lnTo>
                  <a:lnTo>
                    <a:pt x="2414" y="1164"/>
                  </a:lnTo>
                  <a:lnTo>
                    <a:pt x="2512" y="1048"/>
                  </a:lnTo>
                  <a:lnTo>
                    <a:pt x="2518" y="1040"/>
                  </a:lnTo>
                  <a:lnTo>
                    <a:pt x="2522" y="1023"/>
                  </a:lnTo>
                  <a:lnTo>
                    <a:pt x="2522" y="1012"/>
                  </a:lnTo>
                  <a:lnTo>
                    <a:pt x="2521" y="1001"/>
                  </a:lnTo>
                  <a:lnTo>
                    <a:pt x="2512" y="985"/>
                  </a:lnTo>
                  <a:lnTo>
                    <a:pt x="2505" y="97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55" name="직선 연결선 54"/>
            <p:cNvCxnSpPr/>
            <p:nvPr/>
          </p:nvCxnSpPr>
          <p:spPr>
            <a:xfrm rot="5400000">
              <a:off x="8694245" y="3808029"/>
              <a:ext cx="6120000" cy="0"/>
            </a:xfrm>
            <a:prstGeom prst="line">
              <a:avLst/>
            </a:prstGeom>
            <a:ln>
              <a:solidFill>
                <a:srgbClr val="18C1D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 55"/>
            <p:cNvCxnSpPr/>
            <p:nvPr/>
          </p:nvCxnSpPr>
          <p:spPr>
            <a:xfrm>
              <a:off x="0" y="786625"/>
              <a:ext cx="7848000" cy="0"/>
            </a:xfrm>
            <a:prstGeom prst="line">
              <a:avLst/>
            </a:prstGeom>
            <a:ln>
              <a:solidFill>
                <a:srgbClr val="442CA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42F2F1C9-3848-42F6-A2F7-98F2F240BEE4}"/>
              </a:ext>
            </a:extLst>
          </p:cNvPr>
          <p:cNvSpPr/>
          <p:nvPr/>
        </p:nvSpPr>
        <p:spPr>
          <a:xfrm>
            <a:off x="280245" y="234746"/>
            <a:ext cx="700955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ko-KR" altLang="en-US" sz="2400" b="1" i="1" kern="0" dirty="0">
                <a:solidFill>
                  <a:srgbClr val="442CA4"/>
                </a:solidFill>
              </a:rPr>
              <a:t>기능 구현 </a:t>
            </a:r>
            <a:r>
              <a:rPr lang="en-US" altLang="ko-KR" sz="2400" b="1" i="1" kern="0" dirty="0">
                <a:solidFill>
                  <a:srgbClr val="442CA4"/>
                </a:solidFill>
              </a:rPr>
              <a:t>(</a:t>
            </a:r>
            <a:r>
              <a:rPr lang="ko-KR" altLang="en-US" sz="2400" b="1" i="1" kern="0" dirty="0">
                <a:solidFill>
                  <a:srgbClr val="442CA4"/>
                </a:solidFill>
              </a:rPr>
              <a:t>게시판</a:t>
            </a:r>
            <a:r>
              <a:rPr lang="en-US" altLang="ko-KR" sz="2400" b="1" i="1" kern="0" dirty="0">
                <a:solidFill>
                  <a:srgbClr val="442CA4"/>
                </a:solidFill>
              </a:rPr>
              <a:t>) </a:t>
            </a:r>
            <a:r>
              <a:rPr lang="en-US" altLang="ko-KR" sz="7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JSP TEAM Project</a:t>
            </a:r>
            <a:endParaRPr lang="en-US" altLang="ko-KR" sz="7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7D956AFB-ED48-BD41-9999-1DEA23D5BB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8715" y="1033316"/>
            <a:ext cx="5588165" cy="5549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605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0" y="206375"/>
            <a:ext cx="11776470" cy="6661654"/>
            <a:chOff x="0" y="206375"/>
            <a:chExt cx="11776470" cy="6661654"/>
          </a:xfrm>
        </p:grpSpPr>
        <p:sp>
          <p:nvSpPr>
            <p:cNvPr id="5" name="모서리가 둥근 직사각형 4"/>
            <p:cNvSpPr/>
            <p:nvPr/>
          </p:nvSpPr>
          <p:spPr>
            <a:xfrm>
              <a:off x="7507756" y="206375"/>
              <a:ext cx="3931503" cy="595437"/>
            </a:xfrm>
            <a:prstGeom prst="roundRect">
              <a:avLst>
                <a:gd name="adj" fmla="val 0"/>
              </a:avLst>
            </a:prstGeom>
            <a:solidFill>
              <a:srgbClr val="442CA4"/>
            </a:solidFill>
            <a:ln>
              <a:noFill/>
            </a:ln>
            <a:effectLst>
              <a:outerShdw blurRad="444500" dist="101600" dir="2700000" sx="95000" sy="95000" algn="tl" rotWithShape="0">
                <a:prstClr val="black">
                  <a:alpha val="4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2"/>
              <a:r>
                <a:rPr lang="en-US" altLang="ko-KR" b="1" dirty="0" smtClean="0">
                  <a:solidFill>
                    <a:prstClr val="white"/>
                  </a:solidFill>
                </a:rPr>
                <a:t>Chart</a:t>
              </a:r>
              <a:endParaRPr lang="ko-KR" altLang="en-US" b="1" dirty="0">
                <a:solidFill>
                  <a:prstClr val="white"/>
                </a:solidFill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11437620" y="501515"/>
              <a:ext cx="338850" cy="294635"/>
            </a:xfrm>
            <a:prstGeom prst="rect">
              <a:avLst/>
            </a:prstGeom>
            <a:solidFill>
              <a:srgbClr val="18C1D4"/>
            </a:solidFill>
            <a:ln>
              <a:noFill/>
            </a:ln>
            <a:effectLst>
              <a:outerShdw blurRad="1524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sz="1200" b="1" dirty="0" smtClean="0">
                  <a:solidFill>
                    <a:prstClr val="white"/>
                  </a:solidFill>
                </a:rPr>
                <a:t>28</a:t>
              </a:r>
              <a:endParaRPr lang="ko-KR" altLang="en-US" sz="1200" b="1" dirty="0">
                <a:solidFill>
                  <a:prstClr val="white"/>
                </a:solidFill>
              </a:endParaRPr>
            </a:p>
          </p:txBody>
        </p:sp>
        <p:sp>
          <p:nvSpPr>
            <p:cNvPr id="30" name="Freeform 14">
              <a:extLst>
                <a:ext uri="{FF2B5EF4-FFF2-40B4-BE49-F238E27FC236}">
                  <a16:creationId xmlns:a16="http://schemas.microsoft.com/office/drawing/2014/main" id="{71FB1AD2-DDFF-4D52-B00C-353F96D95BCA}"/>
                </a:ext>
              </a:extLst>
            </p:cNvPr>
            <p:cNvSpPr>
              <a:spLocks/>
            </p:cNvSpPr>
            <p:nvPr/>
          </p:nvSpPr>
          <p:spPr bwMode="auto">
            <a:xfrm>
              <a:off x="7822598" y="405793"/>
              <a:ext cx="408641" cy="191443"/>
            </a:xfrm>
            <a:custGeom>
              <a:avLst/>
              <a:gdLst>
                <a:gd name="T0" fmla="*/ 2505 w 2522"/>
                <a:gd name="T1" fmla="*/ 978 h 1181"/>
                <a:gd name="T2" fmla="*/ 2162 w 2522"/>
                <a:gd name="T3" fmla="*/ 694 h 1181"/>
                <a:gd name="T4" fmla="*/ 2162 w 2522"/>
                <a:gd name="T5" fmla="*/ 54 h 1181"/>
                <a:gd name="T6" fmla="*/ 2162 w 2522"/>
                <a:gd name="T7" fmla="*/ 44 h 1181"/>
                <a:gd name="T8" fmla="*/ 2155 w 2522"/>
                <a:gd name="T9" fmla="*/ 26 h 1181"/>
                <a:gd name="T10" fmla="*/ 2149 w 2522"/>
                <a:gd name="T11" fmla="*/ 18 h 1181"/>
                <a:gd name="T12" fmla="*/ 2141 w 2522"/>
                <a:gd name="T13" fmla="*/ 13 h 1181"/>
                <a:gd name="T14" fmla="*/ 2123 w 2522"/>
                <a:gd name="T15" fmla="*/ 5 h 1181"/>
                <a:gd name="T16" fmla="*/ 2113 w 2522"/>
                <a:gd name="T17" fmla="*/ 5 h 1181"/>
                <a:gd name="T18" fmla="*/ 1812 w 2522"/>
                <a:gd name="T19" fmla="*/ 5 h 1181"/>
                <a:gd name="T20" fmla="*/ 1802 w 2522"/>
                <a:gd name="T21" fmla="*/ 5 h 1181"/>
                <a:gd name="T22" fmla="*/ 1783 w 2522"/>
                <a:gd name="T23" fmla="*/ 13 h 1181"/>
                <a:gd name="T24" fmla="*/ 1776 w 2522"/>
                <a:gd name="T25" fmla="*/ 18 h 1181"/>
                <a:gd name="T26" fmla="*/ 1770 w 2522"/>
                <a:gd name="T27" fmla="*/ 26 h 1181"/>
                <a:gd name="T28" fmla="*/ 1763 w 2522"/>
                <a:gd name="T29" fmla="*/ 44 h 1181"/>
                <a:gd name="T30" fmla="*/ 1762 w 2522"/>
                <a:gd name="T31" fmla="*/ 54 h 1181"/>
                <a:gd name="T32" fmla="*/ 1762 w 2522"/>
                <a:gd name="T33" fmla="*/ 360 h 1181"/>
                <a:gd name="T34" fmla="*/ 1380 w 2522"/>
                <a:gd name="T35" fmla="*/ 41 h 1181"/>
                <a:gd name="T36" fmla="*/ 1354 w 2522"/>
                <a:gd name="T37" fmla="*/ 23 h 1181"/>
                <a:gd name="T38" fmla="*/ 1295 w 2522"/>
                <a:gd name="T39" fmla="*/ 1 h 1181"/>
                <a:gd name="T40" fmla="*/ 1262 w 2522"/>
                <a:gd name="T41" fmla="*/ 0 h 1181"/>
                <a:gd name="T42" fmla="*/ 1227 w 2522"/>
                <a:gd name="T43" fmla="*/ 1 h 1181"/>
                <a:gd name="T44" fmla="*/ 1168 w 2522"/>
                <a:gd name="T45" fmla="*/ 23 h 1181"/>
                <a:gd name="T46" fmla="*/ 1142 w 2522"/>
                <a:gd name="T47" fmla="*/ 41 h 1181"/>
                <a:gd name="T48" fmla="*/ 17 w 2522"/>
                <a:gd name="T49" fmla="*/ 978 h 1181"/>
                <a:gd name="T50" fmla="*/ 10 w 2522"/>
                <a:gd name="T51" fmla="*/ 985 h 1181"/>
                <a:gd name="T52" fmla="*/ 1 w 2522"/>
                <a:gd name="T53" fmla="*/ 1001 h 1181"/>
                <a:gd name="T54" fmla="*/ 0 w 2522"/>
                <a:gd name="T55" fmla="*/ 1012 h 1181"/>
                <a:gd name="T56" fmla="*/ 0 w 2522"/>
                <a:gd name="T57" fmla="*/ 1023 h 1181"/>
                <a:gd name="T58" fmla="*/ 6 w 2522"/>
                <a:gd name="T59" fmla="*/ 1040 h 1181"/>
                <a:gd name="T60" fmla="*/ 12 w 2522"/>
                <a:gd name="T61" fmla="*/ 1048 h 1181"/>
                <a:gd name="T62" fmla="*/ 108 w 2522"/>
                <a:gd name="T63" fmla="*/ 1164 h 1181"/>
                <a:gd name="T64" fmla="*/ 122 w 2522"/>
                <a:gd name="T65" fmla="*/ 1177 h 1181"/>
                <a:gd name="T66" fmla="*/ 141 w 2522"/>
                <a:gd name="T67" fmla="*/ 1181 h 1181"/>
                <a:gd name="T68" fmla="*/ 160 w 2522"/>
                <a:gd name="T69" fmla="*/ 1181 h 1181"/>
                <a:gd name="T70" fmla="*/ 179 w 2522"/>
                <a:gd name="T71" fmla="*/ 1171 h 1181"/>
                <a:gd name="T72" fmla="*/ 1262 w 2522"/>
                <a:gd name="T73" fmla="*/ 268 h 1181"/>
                <a:gd name="T74" fmla="*/ 2344 w 2522"/>
                <a:gd name="T75" fmla="*/ 1171 h 1181"/>
                <a:gd name="T76" fmla="*/ 2358 w 2522"/>
                <a:gd name="T77" fmla="*/ 1180 h 1181"/>
                <a:gd name="T78" fmla="*/ 2377 w 2522"/>
                <a:gd name="T79" fmla="*/ 1181 h 1181"/>
                <a:gd name="T80" fmla="*/ 2383 w 2522"/>
                <a:gd name="T81" fmla="*/ 1181 h 1181"/>
                <a:gd name="T82" fmla="*/ 2401 w 2522"/>
                <a:gd name="T83" fmla="*/ 1177 h 1181"/>
                <a:gd name="T84" fmla="*/ 2414 w 2522"/>
                <a:gd name="T85" fmla="*/ 1164 h 1181"/>
                <a:gd name="T86" fmla="*/ 2512 w 2522"/>
                <a:gd name="T87" fmla="*/ 1048 h 1181"/>
                <a:gd name="T88" fmla="*/ 2518 w 2522"/>
                <a:gd name="T89" fmla="*/ 1040 h 1181"/>
                <a:gd name="T90" fmla="*/ 2522 w 2522"/>
                <a:gd name="T91" fmla="*/ 1023 h 1181"/>
                <a:gd name="T92" fmla="*/ 2522 w 2522"/>
                <a:gd name="T93" fmla="*/ 1012 h 1181"/>
                <a:gd name="T94" fmla="*/ 2521 w 2522"/>
                <a:gd name="T95" fmla="*/ 1001 h 1181"/>
                <a:gd name="T96" fmla="*/ 2512 w 2522"/>
                <a:gd name="T97" fmla="*/ 985 h 1181"/>
                <a:gd name="T98" fmla="*/ 2505 w 2522"/>
                <a:gd name="T99" fmla="*/ 978 h 1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522" h="1181">
                  <a:moveTo>
                    <a:pt x="2505" y="978"/>
                  </a:moveTo>
                  <a:lnTo>
                    <a:pt x="2162" y="694"/>
                  </a:lnTo>
                  <a:lnTo>
                    <a:pt x="2162" y="54"/>
                  </a:lnTo>
                  <a:lnTo>
                    <a:pt x="2162" y="44"/>
                  </a:lnTo>
                  <a:lnTo>
                    <a:pt x="2155" y="26"/>
                  </a:lnTo>
                  <a:lnTo>
                    <a:pt x="2149" y="18"/>
                  </a:lnTo>
                  <a:lnTo>
                    <a:pt x="2141" y="13"/>
                  </a:lnTo>
                  <a:lnTo>
                    <a:pt x="2123" y="5"/>
                  </a:lnTo>
                  <a:lnTo>
                    <a:pt x="2113" y="5"/>
                  </a:lnTo>
                  <a:lnTo>
                    <a:pt x="1812" y="5"/>
                  </a:lnTo>
                  <a:lnTo>
                    <a:pt x="1802" y="5"/>
                  </a:lnTo>
                  <a:lnTo>
                    <a:pt x="1783" y="13"/>
                  </a:lnTo>
                  <a:lnTo>
                    <a:pt x="1776" y="18"/>
                  </a:lnTo>
                  <a:lnTo>
                    <a:pt x="1770" y="26"/>
                  </a:lnTo>
                  <a:lnTo>
                    <a:pt x="1763" y="44"/>
                  </a:lnTo>
                  <a:lnTo>
                    <a:pt x="1762" y="54"/>
                  </a:lnTo>
                  <a:lnTo>
                    <a:pt x="1762" y="360"/>
                  </a:lnTo>
                  <a:lnTo>
                    <a:pt x="1380" y="41"/>
                  </a:lnTo>
                  <a:lnTo>
                    <a:pt x="1354" y="23"/>
                  </a:lnTo>
                  <a:lnTo>
                    <a:pt x="1295" y="1"/>
                  </a:lnTo>
                  <a:lnTo>
                    <a:pt x="1262" y="0"/>
                  </a:lnTo>
                  <a:lnTo>
                    <a:pt x="1227" y="1"/>
                  </a:lnTo>
                  <a:lnTo>
                    <a:pt x="1168" y="23"/>
                  </a:lnTo>
                  <a:lnTo>
                    <a:pt x="1142" y="41"/>
                  </a:lnTo>
                  <a:lnTo>
                    <a:pt x="17" y="978"/>
                  </a:lnTo>
                  <a:lnTo>
                    <a:pt x="10" y="985"/>
                  </a:lnTo>
                  <a:lnTo>
                    <a:pt x="1" y="1001"/>
                  </a:lnTo>
                  <a:lnTo>
                    <a:pt x="0" y="1012"/>
                  </a:lnTo>
                  <a:lnTo>
                    <a:pt x="0" y="1023"/>
                  </a:lnTo>
                  <a:lnTo>
                    <a:pt x="6" y="1040"/>
                  </a:lnTo>
                  <a:lnTo>
                    <a:pt x="12" y="1048"/>
                  </a:lnTo>
                  <a:lnTo>
                    <a:pt x="108" y="1164"/>
                  </a:lnTo>
                  <a:lnTo>
                    <a:pt x="122" y="1177"/>
                  </a:lnTo>
                  <a:lnTo>
                    <a:pt x="141" y="1181"/>
                  </a:lnTo>
                  <a:lnTo>
                    <a:pt x="160" y="1181"/>
                  </a:lnTo>
                  <a:lnTo>
                    <a:pt x="179" y="1171"/>
                  </a:lnTo>
                  <a:lnTo>
                    <a:pt x="1262" y="268"/>
                  </a:lnTo>
                  <a:lnTo>
                    <a:pt x="2344" y="1171"/>
                  </a:lnTo>
                  <a:lnTo>
                    <a:pt x="2358" y="1180"/>
                  </a:lnTo>
                  <a:lnTo>
                    <a:pt x="2377" y="1181"/>
                  </a:lnTo>
                  <a:lnTo>
                    <a:pt x="2383" y="1181"/>
                  </a:lnTo>
                  <a:lnTo>
                    <a:pt x="2401" y="1177"/>
                  </a:lnTo>
                  <a:lnTo>
                    <a:pt x="2414" y="1164"/>
                  </a:lnTo>
                  <a:lnTo>
                    <a:pt x="2512" y="1048"/>
                  </a:lnTo>
                  <a:lnTo>
                    <a:pt x="2518" y="1040"/>
                  </a:lnTo>
                  <a:lnTo>
                    <a:pt x="2522" y="1023"/>
                  </a:lnTo>
                  <a:lnTo>
                    <a:pt x="2522" y="1012"/>
                  </a:lnTo>
                  <a:lnTo>
                    <a:pt x="2521" y="1001"/>
                  </a:lnTo>
                  <a:lnTo>
                    <a:pt x="2512" y="985"/>
                  </a:lnTo>
                  <a:lnTo>
                    <a:pt x="2505" y="97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55" name="직선 연결선 54"/>
            <p:cNvCxnSpPr/>
            <p:nvPr/>
          </p:nvCxnSpPr>
          <p:spPr>
            <a:xfrm rot="5400000">
              <a:off x="8694245" y="3808029"/>
              <a:ext cx="6120000" cy="0"/>
            </a:xfrm>
            <a:prstGeom prst="line">
              <a:avLst/>
            </a:prstGeom>
            <a:ln>
              <a:solidFill>
                <a:srgbClr val="18C1D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 55"/>
            <p:cNvCxnSpPr/>
            <p:nvPr/>
          </p:nvCxnSpPr>
          <p:spPr>
            <a:xfrm>
              <a:off x="0" y="786625"/>
              <a:ext cx="7848000" cy="0"/>
            </a:xfrm>
            <a:prstGeom prst="line">
              <a:avLst/>
            </a:prstGeom>
            <a:ln>
              <a:solidFill>
                <a:srgbClr val="442CA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42F2F1C9-3848-42F6-A2F7-98F2F240BEE4}"/>
              </a:ext>
            </a:extLst>
          </p:cNvPr>
          <p:cNvSpPr/>
          <p:nvPr/>
        </p:nvSpPr>
        <p:spPr>
          <a:xfrm>
            <a:off x="280245" y="234746"/>
            <a:ext cx="700955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ko-KR" altLang="en-US" sz="2400" b="1" i="1" kern="0" dirty="0">
                <a:solidFill>
                  <a:srgbClr val="442CA4"/>
                </a:solidFill>
              </a:rPr>
              <a:t>기능 구현 </a:t>
            </a:r>
            <a:r>
              <a:rPr lang="en-US" altLang="ko-KR" sz="700" b="1" i="1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JSP </a:t>
            </a:r>
            <a:r>
              <a:rPr lang="en-US" altLang="ko-KR" sz="7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TEAM Project</a:t>
            </a:r>
            <a:endParaRPr lang="en-US" altLang="ko-KR" sz="7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2DCB28B-C47D-5842-B7F2-8DB3BCD07F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245" y="1131834"/>
            <a:ext cx="5164282" cy="245748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BB06C1E-A4C6-444C-B965-C7EE3CE05F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9550" y="3934528"/>
            <a:ext cx="3672147" cy="217135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2439B86-A48D-7B40-A4F8-7CFE518522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6171" y="1801222"/>
            <a:ext cx="3351449" cy="3128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933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15">
            <a:extLst>
              <a:ext uri="{FF2B5EF4-FFF2-40B4-BE49-F238E27FC236}">
                <a16:creationId xmlns:a16="http://schemas.microsoft.com/office/drawing/2014/main" id="{DFB2CD10-7E77-4A50-88D6-AC67FB145C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507" y="727159"/>
            <a:ext cx="1608860" cy="1495405"/>
          </a:xfrm>
          <a:prstGeom prst="rect">
            <a:avLst/>
          </a:prstGeom>
        </p:spPr>
      </p:pic>
      <p:pic>
        <p:nvPicPr>
          <p:cNvPr id="6" name="그림 5" descr="테이블이(가) 표시된 사진&#10;&#10;자동 생성된 설명">
            <a:extLst>
              <a:ext uri="{FF2B5EF4-FFF2-40B4-BE49-F238E27FC236}">
                <a16:creationId xmlns:a16="http://schemas.microsoft.com/office/drawing/2014/main" id="{41A4044F-48C1-164B-A360-8057D00669B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0443" y="895097"/>
            <a:ext cx="4767261" cy="280837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7283B11-306F-C644-A61B-869F27E4185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2199" y="779011"/>
            <a:ext cx="4260475" cy="250982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7ACE0F1-F7D5-DD49-ABD4-13AA48530E2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3210" y="2077333"/>
            <a:ext cx="4333428" cy="255280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9AD727E-C203-7F4B-9F66-28154D60D5A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2199" y="3703470"/>
            <a:ext cx="5250232" cy="3092890"/>
          </a:xfrm>
          <a:prstGeom prst="rect">
            <a:avLst/>
          </a:prstGeom>
        </p:spPr>
      </p:pic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B6B37EA5-813F-0341-A5FE-E712A6A06795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643" y="3703470"/>
            <a:ext cx="4877609" cy="2873378"/>
          </a:xfrm>
          <a:prstGeom prst="rect">
            <a:avLst/>
          </a:prstGeom>
        </p:spPr>
      </p:pic>
      <p:grpSp>
        <p:nvGrpSpPr>
          <p:cNvPr id="10" name="그룹 9"/>
          <p:cNvGrpSpPr/>
          <p:nvPr/>
        </p:nvGrpSpPr>
        <p:grpSpPr>
          <a:xfrm>
            <a:off x="0" y="206375"/>
            <a:ext cx="11776470" cy="6661654"/>
            <a:chOff x="0" y="206375"/>
            <a:chExt cx="11776470" cy="6661654"/>
          </a:xfrm>
        </p:grpSpPr>
        <p:sp>
          <p:nvSpPr>
            <p:cNvPr id="11" name="모서리가 둥근 직사각형 10"/>
            <p:cNvSpPr/>
            <p:nvPr/>
          </p:nvSpPr>
          <p:spPr>
            <a:xfrm>
              <a:off x="7507756" y="206375"/>
              <a:ext cx="3931503" cy="595437"/>
            </a:xfrm>
            <a:prstGeom prst="roundRect">
              <a:avLst>
                <a:gd name="adj" fmla="val 0"/>
              </a:avLst>
            </a:prstGeom>
            <a:solidFill>
              <a:srgbClr val="442CA4"/>
            </a:solidFill>
            <a:ln>
              <a:noFill/>
            </a:ln>
            <a:effectLst>
              <a:outerShdw blurRad="444500" dist="101600" dir="2700000" sx="95000" sy="95000" algn="tl" rotWithShape="0">
                <a:prstClr val="black">
                  <a:alpha val="4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2"/>
              <a:r>
                <a:rPr lang="en-US" altLang="ko-KR" b="1" dirty="0" smtClean="0">
                  <a:solidFill>
                    <a:prstClr val="white"/>
                  </a:solidFill>
                </a:rPr>
                <a:t>Tables</a:t>
              </a:r>
              <a:endParaRPr lang="ko-KR" altLang="en-US" b="1" dirty="0">
                <a:solidFill>
                  <a:prstClr val="white"/>
                </a:solidFill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11437620" y="501515"/>
              <a:ext cx="338850" cy="294635"/>
            </a:xfrm>
            <a:prstGeom prst="rect">
              <a:avLst/>
            </a:prstGeom>
            <a:solidFill>
              <a:srgbClr val="18C1D4"/>
            </a:solidFill>
            <a:ln>
              <a:noFill/>
            </a:ln>
            <a:effectLst>
              <a:outerShdw blurRad="1524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sz="1200" b="1" dirty="0" smtClean="0">
                  <a:solidFill>
                    <a:prstClr val="white"/>
                  </a:solidFill>
                </a:rPr>
                <a:t>02</a:t>
              </a:r>
              <a:endParaRPr lang="ko-KR" altLang="en-US" sz="1200" b="1" dirty="0">
                <a:solidFill>
                  <a:prstClr val="white"/>
                </a:solidFill>
              </a:endParaRPr>
            </a:p>
          </p:txBody>
        </p:sp>
        <p:sp>
          <p:nvSpPr>
            <p:cNvPr id="13" name="Freeform 14">
              <a:extLst>
                <a:ext uri="{FF2B5EF4-FFF2-40B4-BE49-F238E27FC236}">
                  <a16:creationId xmlns:a16="http://schemas.microsoft.com/office/drawing/2014/main" id="{71FB1AD2-DDFF-4D52-B00C-353F96D95BCA}"/>
                </a:ext>
              </a:extLst>
            </p:cNvPr>
            <p:cNvSpPr>
              <a:spLocks/>
            </p:cNvSpPr>
            <p:nvPr/>
          </p:nvSpPr>
          <p:spPr bwMode="auto">
            <a:xfrm>
              <a:off x="7822598" y="405793"/>
              <a:ext cx="408641" cy="191443"/>
            </a:xfrm>
            <a:custGeom>
              <a:avLst/>
              <a:gdLst>
                <a:gd name="T0" fmla="*/ 2505 w 2522"/>
                <a:gd name="T1" fmla="*/ 978 h 1181"/>
                <a:gd name="T2" fmla="*/ 2162 w 2522"/>
                <a:gd name="T3" fmla="*/ 694 h 1181"/>
                <a:gd name="T4" fmla="*/ 2162 w 2522"/>
                <a:gd name="T5" fmla="*/ 54 h 1181"/>
                <a:gd name="T6" fmla="*/ 2162 w 2522"/>
                <a:gd name="T7" fmla="*/ 44 h 1181"/>
                <a:gd name="T8" fmla="*/ 2155 w 2522"/>
                <a:gd name="T9" fmla="*/ 26 h 1181"/>
                <a:gd name="T10" fmla="*/ 2149 w 2522"/>
                <a:gd name="T11" fmla="*/ 18 h 1181"/>
                <a:gd name="T12" fmla="*/ 2141 w 2522"/>
                <a:gd name="T13" fmla="*/ 13 h 1181"/>
                <a:gd name="T14" fmla="*/ 2123 w 2522"/>
                <a:gd name="T15" fmla="*/ 5 h 1181"/>
                <a:gd name="T16" fmla="*/ 2113 w 2522"/>
                <a:gd name="T17" fmla="*/ 5 h 1181"/>
                <a:gd name="T18" fmla="*/ 1812 w 2522"/>
                <a:gd name="T19" fmla="*/ 5 h 1181"/>
                <a:gd name="T20" fmla="*/ 1802 w 2522"/>
                <a:gd name="T21" fmla="*/ 5 h 1181"/>
                <a:gd name="T22" fmla="*/ 1783 w 2522"/>
                <a:gd name="T23" fmla="*/ 13 h 1181"/>
                <a:gd name="T24" fmla="*/ 1776 w 2522"/>
                <a:gd name="T25" fmla="*/ 18 h 1181"/>
                <a:gd name="T26" fmla="*/ 1770 w 2522"/>
                <a:gd name="T27" fmla="*/ 26 h 1181"/>
                <a:gd name="T28" fmla="*/ 1763 w 2522"/>
                <a:gd name="T29" fmla="*/ 44 h 1181"/>
                <a:gd name="T30" fmla="*/ 1762 w 2522"/>
                <a:gd name="T31" fmla="*/ 54 h 1181"/>
                <a:gd name="T32" fmla="*/ 1762 w 2522"/>
                <a:gd name="T33" fmla="*/ 360 h 1181"/>
                <a:gd name="T34" fmla="*/ 1380 w 2522"/>
                <a:gd name="T35" fmla="*/ 41 h 1181"/>
                <a:gd name="T36" fmla="*/ 1354 w 2522"/>
                <a:gd name="T37" fmla="*/ 23 h 1181"/>
                <a:gd name="T38" fmla="*/ 1295 w 2522"/>
                <a:gd name="T39" fmla="*/ 1 h 1181"/>
                <a:gd name="T40" fmla="*/ 1262 w 2522"/>
                <a:gd name="T41" fmla="*/ 0 h 1181"/>
                <a:gd name="T42" fmla="*/ 1227 w 2522"/>
                <a:gd name="T43" fmla="*/ 1 h 1181"/>
                <a:gd name="T44" fmla="*/ 1168 w 2522"/>
                <a:gd name="T45" fmla="*/ 23 h 1181"/>
                <a:gd name="T46" fmla="*/ 1142 w 2522"/>
                <a:gd name="T47" fmla="*/ 41 h 1181"/>
                <a:gd name="T48" fmla="*/ 17 w 2522"/>
                <a:gd name="T49" fmla="*/ 978 h 1181"/>
                <a:gd name="T50" fmla="*/ 10 w 2522"/>
                <a:gd name="T51" fmla="*/ 985 h 1181"/>
                <a:gd name="T52" fmla="*/ 1 w 2522"/>
                <a:gd name="T53" fmla="*/ 1001 h 1181"/>
                <a:gd name="T54" fmla="*/ 0 w 2522"/>
                <a:gd name="T55" fmla="*/ 1012 h 1181"/>
                <a:gd name="T56" fmla="*/ 0 w 2522"/>
                <a:gd name="T57" fmla="*/ 1023 h 1181"/>
                <a:gd name="T58" fmla="*/ 6 w 2522"/>
                <a:gd name="T59" fmla="*/ 1040 h 1181"/>
                <a:gd name="T60" fmla="*/ 12 w 2522"/>
                <a:gd name="T61" fmla="*/ 1048 h 1181"/>
                <a:gd name="T62" fmla="*/ 108 w 2522"/>
                <a:gd name="T63" fmla="*/ 1164 h 1181"/>
                <a:gd name="T64" fmla="*/ 122 w 2522"/>
                <a:gd name="T65" fmla="*/ 1177 h 1181"/>
                <a:gd name="T66" fmla="*/ 141 w 2522"/>
                <a:gd name="T67" fmla="*/ 1181 h 1181"/>
                <a:gd name="T68" fmla="*/ 160 w 2522"/>
                <a:gd name="T69" fmla="*/ 1181 h 1181"/>
                <a:gd name="T70" fmla="*/ 179 w 2522"/>
                <a:gd name="T71" fmla="*/ 1171 h 1181"/>
                <a:gd name="T72" fmla="*/ 1262 w 2522"/>
                <a:gd name="T73" fmla="*/ 268 h 1181"/>
                <a:gd name="T74" fmla="*/ 2344 w 2522"/>
                <a:gd name="T75" fmla="*/ 1171 h 1181"/>
                <a:gd name="T76" fmla="*/ 2358 w 2522"/>
                <a:gd name="T77" fmla="*/ 1180 h 1181"/>
                <a:gd name="T78" fmla="*/ 2377 w 2522"/>
                <a:gd name="T79" fmla="*/ 1181 h 1181"/>
                <a:gd name="T80" fmla="*/ 2383 w 2522"/>
                <a:gd name="T81" fmla="*/ 1181 h 1181"/>
                <a:gd name="T82" fmla="*/ 2401 w 2522"/>
                <a:gd name="T83" fmla="*/ 1177 h 1181"/>
                <a:gd name="T84" fmla="*/ 2414 w 2522"/>
                <a:gd name="T85" fmla="*/ 1164 h 1181"/>
                <a:gd name="T86" fmla="*/ 2512 w 2522"/>
                <a:gd name="T87" fmla="*/ 1048 h 1181"/>
                <a:gd name="T88" fmla="*/ 2518 w 2522"/>
                <a:gd name="T89" fmla="*/ 1040 h 1181"/>
                <a:gd name="T90" fmla="*/ 2522 w 2522"/>
                <a:gd name="T91" fmla="*/ 1023 h 1181"/>
                <a:gd name="T92" fmla="*/ 2522 w 2522"/>
                <a:gd name="T93" fmla="*/ 1012 h 1181"/>
                <a:gd name="T94" fmla="*/ 2521 w 2522"/>
                <a:gd name="T95" fmla="*/ 1001 h 1181"/>
                <a:gd name="T96" fmla="*/ 2512 w 2522"/>
                <a:gd name="T97" fmla="*/ 985 h 1181"/>
                <a:gd name="T98" fmla="*/ 2505 w 2522"/>
                <a:gd name="T99" fmla="*/ 978 h 1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522" h="1181">
                  <a:moveTo>
                    <a:pt x="2505" y="978"/>
                  </a:moveTo>
                  <a:lnTo>
                    <a:pt x="2162" y="694"/>
                  </a:lnTo>
                  <a:lnTo>
                    <a:pt x="2162" y="54"/>
                  </a:lnTo>
                  <a:lnTo>
                    <a:pt x="2162" y="44"/>
                  </a:lnTo>
                  <a:lnTo>
                    <a:pt x="2155" y="26"/>
                  </a:lnTo>
                  <a:lnTo>
                    <a:pt x="2149" y="18"/>
                  </a:lnTo>
                  <a:lnTo>
                    <a:pt x="2141" y="13"/>
                  </a:lnTo>
                  <a:lnTo>
                    <a:pt x="2123" y="5"/>
                  </a:lnTo>
                  <a:lnTo>
                    <a:pt x="2113" y="5"/>
                  </a:lnTo>
                  <a:lnTo>
                    <a:pt x="1812" y="5"/>
                  </a:lnTo>
                  <a:lnTo>
                    <a:pt x="1802" y="5"/>
                  </a:lnTo>
                  <a:lnTo>
                    <a:pt x="1783" y="13"/>
                  </a:lnTo>
                  <a:lnTo>
                    <a:pt x="1776" y="18"/>
                  </a:lnTo>
                  <a:lnTo>
                    <a:pt x="1770" y="26"/>
                  </a:lnTo>
                  <a:lnTo>
                    <a:pt x="1763" y="44"/>
                  </a:lnTo>
                  <a:lnTo>
                    <a:pt x="1762" y="54"/>
                  </a:lnTo>
                  <a:lnTo>
                    <a:pt x="1762" y="360"/>
                  </a:lnTo>
                  <a:lnTo>
                    <a:pt x="1380" y="41"/>
                  </a:lnTo>
                  <a:lnTo>
                    <a:pt x="1354" y="23"/>
                  </a:lnTo>
                  <a:lnTo>
                    <a:pt x="1295" y="1"/>
                  </a:lnTo>
                  <a:lnTo>
                    <a:pt x="1262" y="0"/>
                  </a:lnTo>
                  <a:lnTo>
                    <a:pt x="1227" y="1"/>
                  </a:lnTo>
                  <a:lnTo>
                    <a:pt x="1168" y="23"/>
                  </a:lnTo>
                  <a:lnTo>
                    <a:pt x="1142" y="41"/>
                  </a:lnTo>
                  <a:lnTo>
                    <a:pt x="17" y="978"/>
                  </a:lnTo>
                  <a:lnTo>
                    <a:pt x="10" y="985"/>
                  </a:lnTo>
                  <a:lnTo>
                    <a:pt x="1" y="1001"/>
                  </a:lnTo>
                  <a:lnTo>
                    <a:pt x="0" y="1012"/>
                  </a:lnTo>
                  <a:lnTo>
                    <a:pt x="0" y="1023"/>
                  </a:lnTo>
                  <a:lnTo>
                    <a:pt x="6" y="1040"/>
                  </a:lnTo>
                  <a:lnTo>
                    <a:pt x="12" y="1048"/>
                  </a:lnTo>
                  <a:lnTo>
                    <a:pt x="108" y="1164"/>
                  </a:lnTo>
                  <a:lnTo>
                    <a:pt x="122" y="1177"/>
                  </a:lnTo>
                  <a:lnTo>
                    <a:pt x="141" y="1181"/>
                  </a:lnTo>
                  <a:lnTo>
                    <a:pt x="160" y="1181"/>
                  </a:lnTo>
                  <a:lnTo>
                    <a:pt x="179" y="1171"/>
                  </a:lnTo>
                  <a:lnTo>
                    <a:pt x="1262" y="268"/>
                  </a:lnTo>
                  <a:lnTo>
                    <a:pt x="2344" y="1171"/>
                  </a:lnTo>
                  <a:lnTo>
                    <a:pt x="2358" y="1180"/>
                  </a:lnTo>
                  <a:lnTo>
                    <a:pt x="2377" y="1181"/>
                  </a:lnTo>
                  <a:lnTo>
                    <a:pt x="2383" y="1181"/>
                  </a:lnTo>
                  <a:lnTo>
                    <a:pt x="2401" y="1177"/>
                  </a:lnTo>
                  <a:lnTo>
                    <a:pt x="2414" y="1164"/>
                  </a:lnTo>
                  <a:lnTo>
                    <a:pt x="2512" y="1048"/>
                  </a:lnTo>
                  <a:lnTo>
                    <a:pt x="2518" y="1040"/>
                  </a:lnTo>
                  <a:lnTo>
                    <a:pt x="2522" y="1023"/>
                  </a:lnTo>
                  <a:lnTo>
                    <a:pt x="2522" y="1012"/>
                  </a:lnTo>
                  <a:lnTo>
                    <a:pt x="2521" y="1001"/>
                  </a:lnTo>
                  <a:lnTo>
                    <a:pt x="2512" y="985"/>
                  </a:lnTo>
                  <a:lnTo>
                    <a:pt x="2505" y="97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14" name="직선 연결선 13"/>
            <p:cNvCxnSpPr/>
            <p:nvPr/>
          </p:nvCxnSpPr>
          <p:spPr>
            <a:xfrm rot="5400000">
              <a:off x="8694245" y="3808029"/>
              <a:ext cx="6120000" cy="0"/>
            </a:xfrm>
            <a:prstGeom prst="line">
              <a:avLst/>
            </a:prstGeom>
            <a:ln>
              <a:solidFill>
                <a:srgbClr val="18C1D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/>
            <p:cNvCxnSpPr/>
            <p:nvPr/>
          </p:nvCxnSpPr>
          <p:spPr>
            <a:xfrm>
              <a:off x="0" y="786625"/>
              <a:ext cx="7848000" cy="0"/>
            </a:xfrm>
            <a:prstGeom prst="line">
              <a:avLst/>
            </a:prstGeom>
            <a:ln>
              <a:solidFill>
                <a:srgbClr val="442CA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직사각형 16"/>
          <p:cNvSpPr/>
          <p:nvPr/>
        </p:nvSpPr>
        <p:spPr>
          <a:xfrm>
            <a:off x="5587216" y="2216432"/>
            <a:ext cx="1780820" cy="7200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latin typeface="HY강M" panose="02030600000101010101" pitchFamily="18" charset="-127"/>
                <a:ea typeface="HY강M" panose="02030600000101010101" pitchFamily="18" charset="-127"/>
              </a:rPr>
              <a:t>BBS_</a:t>
            </a:r>
            <a:r>
              <a:rPr lang="ko-KR" altLang="en-US" sz="1600" dirty="0" smtClean="0">
                <a:latin typeface="HY강M" panose="02030600000101010101" pitchFamily="18" charset="-127"/>
                <a:ea typeface="HY강M" panose="02030600000101010101" pitchFamily="18" charset="-127"/>
              </a:rPr>
              <a:t>게시판</a:t>
            </a:r>
            <a:endParaRPr lang="ko-KR" altLang="en-US" sz="1600" dirty="0"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9514553" y="2776155"/>
            <a:ext cx="1828785" cy="7200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latin typeface="HY강M" panose="02030600000101010101" pitchFamily="18" charset="-127"/>
                <a:ea typeface="HY강M" panose="02030600000101010101" pitchFamily="18" charset="-127"/>
              </a:rPr>
              <a:t>File_</a:t>
            </a:r>
            <a:r>
              <a:rPr lang="ko-KR" altLang="en-US" sz="1600" dirty="0" smtClean="0">
                <a:latin typeface="HY강M" panose="02030600000101010101" pitchFamily="18" charset="-127"/>
                <a:ea typeface="HY강M" panose="02030600000101010101" pitchFamily="18" charset="-127"/>
              </a:rPr>
              <a:t>첨부파일</a:t>
            </a:r>
            <a:endParaRPr lang="en-US" altLang="ko-KR" sz="1600" dirty="0" smtClean="0"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750631" y="2748176"/>
            <a:ext cx="3530904" cy="7200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latin typeface="HY강M" panose="02030600000101010101" pitchFamily="18" charset="-127"/>
                <a:ea typeface="HY강M" panose="02030600000101010101" pitchFamily="18" charset="-127"/>
              </a:rPr>
              <a:t>HOSPITAL_</a:t>
            </a:r>
            <a:r>
              <a:rPr lang="ko-KR" altLang="en-US" sz="1600" dirty="0" smtClean="0">
                <a:latin typeface="HY강M" panose="02030600000101010101" pitchFamily="18" charset="-127"/>
                <a:ea typeface="HY강M" panose="02030600000101010101" pitchFamily="18" charset="-127"/>
              </a:rPr>
              <a:t>전문지정병원 리스트</a:t>
            </a:r>
            <a:endParaRPr lang="en-US" altLang="ko-KR" sz="1600" dirty="0" smtClean="0">
              <a:latin typeface="HY강M" panose="02030600000101010101" pitchFamily="18" charset="-127"/>
              <a:ea typeface="HY강M" panose="02030600000101010101" pitchFamily="18" charset="-127"/>
            </a:endParaRPr>
          </a:p>
          <a:p>
            <a:pPr algn="ctr"/>
            <a:r>
              <a:rPr lang="en-US" altLang="ko-KR" sz="1600" dirty="0" smtClean="0">
                <a:latin typeface="HY강M" panose="02030600000101010101" pitchFamily="18" charset="-127"/>
                <a:ea typeface="HY강M" panose="02030600000101010101" pitchFamily="18" charset="-127"/>
              </a:rPr>
              <a:t>(</a:t>
            </a:r>
            <a:r>
              <a:rPr lang="ko-KR" altLang="en-US" sz="1600" dirty="0" err="1" smtClean="0">
                <a:latin typeface="HY강M" panose="02030600000101010101" pitchFamily="18" charset="-127"/>
                <a:ea typeface="HY강M" panose="02030600000101010101" pitchFamily="18" charset="-127"/>
              </a:rPr>
              <a:t>공공데이터</a:t>
            </a:r>
            <a:r>
              <a:rPr lang="en-US" altLang="ko-KR" sz="1600" dirty="0">
                <a:latin typeface="HY강M" panose="02030600000101010101" pitchFamily="18" charset="-127"/>
                <a:ea typeface="HY강M" panose="02030600000101010101" pitchFamily="18" charset="-127"/>
              </a:rPr>
              <a:t> </a:t>
            </a:r>
            <a:r>
              <a:rPr lang="ko-KR" altLang="en-US" sz="1600" dirty="0" smtClean="0">
                <a:latin typeface="HY강M" panose="02030600000101010101" pitchFamily="18" charset="-127"/>
                <a:ea typeface="HY강M" panose="02030600000101010101" pitchFamily="18" charset="-127"/>
              </a:rPr>
              <a:t>반입</a:t>
            </a:r>
            <a:r>
              <a:rPr lang="en-US" altLang="ko-KR" sz="1600" dirty="0" smtClean="0">
                <a:latin typeface="HY강M" panose="02030600000101010101" pitchFamily="18" charset="-127"/>
                <a:ea typeface="HY강M" panose="02030600000101010101" pitchFamily="18" charset="-127"/>
              </a:rPr>
              <a:t>)</a:t>
            </a:r>
            <a:endParaRPr lang="ko-KR" altLang="en-US" sz="1600" dirty="0"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072025" y="4956241"/>
            <a:ext cx="2375567" cy="7200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latin typeface="HY강M" panose="02030600000101010101" pitchFamily="18" charset="-127"/>
                <a:ea typeface="HY강M" panose="02030600000101010101" pitchFamily="18" charset="-127"/>
              </a:rPr>
              <a:t>MEMBER_</a:t>
            </a:r>
            <a:r>
              <a:rPr lang="ko-KR" altLang="en-US" sz="1600" dirty="0" smtClean="0">
                <a:latin typeface="HY강M" panose="02030600000101010101" pitchFamily="18" charset="-127"/>
                <a:ea typeface="HY강M" panose="02030600000101010101" pitchFamily="18" charset="-127"/>
              </a:rPr>
              <a:t>회원</a:t>
            </a:r>
            <a:endParaRPr lang="ko-KR" altLang="en-US" sz="1600" dirty="0"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8032582" y="5316241"/>
            <a:ext cx="2375567" cy="7200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latin typeface="HY강M" panose="02030600000101010101" pitchFamily="18" charset="-127"/>
                <a:ea typeface="HY강M" panose="02030600000101010101" pitchFamily="18" charset="-127"/>
              </a:rPr>
              <a:t>SB_</a:t>
            </a:r>
            <a:r>
              <a:rPr lang="ko-KR" altLang="en-US" sz="1600" dirty="0" smtClean="0">
                <a:latin typeface="HY강M" panose="02030600000101010101" pitchFamily="18" charset="-127"/>
                <a:ea typeface="HY강M" panose="02030600000101010101" pitchFamily="18" charset="-127"/>
              </a:rPr>
              <a:t>댓글</a:t>
            </a:r>
            <a:endParaRPr lang="ko-KR" altLang="en-US" sz="1600" dirty="0"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sp>
        <p:nvSpPr>
          <p:cNvPr id="2" name="타원 1"/>
          <p:cNvSpPr/>
          <p:nvPr/>
        </p:nvSpPr>
        <p:spPr>
          <a:xfrm>
            <a:off x="441839" y="2535757"/>
            <a:ext cx="573135" cy="54132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22" name="타원 21"/>
          <p:cNvSpPr/>
          <p:nvPr/>
        </p:nvSpPr>
        <p:spPr>
          <a:xfrm>
            <a:off x="1900443" y="4783774"/>
            <a:ext cx="573135" cy="54132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23" name="타원 22"/>
          <p:cNvSpPr/>
          <p:nvPr/>
        </p:nvSpPr>
        <p:spPr>
          <a:xfrm>
            <a:off x="5268504" y="1994430"/>
            <a:ext cx="573135" cy="54132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  <p:sp>
        <p:nvSpPr>
          <p:cNvPr id="24" name="타원 23"/>
          <p:cNvSpPr/>
          <p:nvPr/>
        </p:nvSpPr>
        <p:spPr>
          <a:xfrm>
            <a:off x="9199168" y="2537872"/>
            <a:ext cx="573135" cy="54132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4</a:t>
            </a:r>
            <a:endParaRPr lang="ko-KR" altLang="en-US" dirty="0"/>
          </a:p>
        </p:txBody>
      </p:sp>
      <p:sp>
        <p:nvSpPr>
          <p:cNvPr id="25" name="타원 24"/>
          <p:cNvSpPr/>
          <p:nvPr/>
        </p:nvSpPr>
        <p:spPr>
          <a:xfrm>
            <a:off x="7740350" y="5134914"/>
            <a:ext cx="573135" cy="54132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35187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0" y="206375"/>
            <a:ext cx="11776470" cy="6661654"/>
            <a:chOff x="0" y="206375"/>
            <a:chExt cx="11776470" cy="6661654"/>
          </a:xfrm>
        </p:grpSpPr>
        <p:sp>
          <p:nvSpPr>
            <p:cNvPr id="5" name="모서리가 둥근 직사각형 4"/>
            <p:cNvSpPr/>
            <p:nvPr/>
          </p:nvSpPr>
          <p:spPr>
            <a:xfrm>
              <a:off x="7507756" y="206375"/>
              <a:ext cx="3931503" cy="595437"/>
            </a:xfrm>
            <a:prstGeom prst="roundRect">
              <a:avLst>
                <a:gd name="adj" fmla="val 0"/>
              </a:avLst>
            </a:prstGeom>
            <a:solidFill>
              <a:srgbClr val="442CA4"/>
            </a:solidFill>
            <a:ln>
              <a:noFill/>
            </a:ln>
            <a:effectLst>
              <a:outerShdw blurRad="444500" dist="101600" dir="2700000" sx="95000" sy="95000" algn="tl" rotWithShape="0">
                <a:prstClr val="black">
                  <a:alpha val="4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2"/>
              <a:r>
                <a:rPr lang="en-US" altLang="ko-KR" b="1" dirty="0">
                  <a:solidFill>
                    <a:prstClr val="white"/>
                  </a:solidFill>
                </a:rPr>
                <a:t>Chart</a:t>
              </a:r>
              <a:endParaRPr lang="ko-KR" altLang="en-US" b="1" dirty="0">
                <a:solidFill>
                  <a:prstClr val="white"/>
                </a:solidFill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11437620" y="501515"/>
              <a:ext cx="338850" cy="294635"/>
            </a:xfrm>
            <a:prstGeom prst="rect">
              <a:avLst/>
            </a:prstGeom>
            <a:solidFill>
              <a:srgbClr val="18C1D4"/>
            </a:solidFill>
            <a:ln>
              <a:noFill/>
            </a:ln>
            <a:effectLst>
              <a:outerShdw blurRad="1524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sz="1200" b="1" dirty="0" smtClean="0">
                  <a:solidFill>
                    <a:prstClr val="white"/>
                  </a:solidFill>
                </a:rPr>
                <a:t>29</a:t>
              </a:r>
              <a:endParaRPr lang="ko-KR" altLang="en-US" sz="1200" b="1" dirty="0">
                <a:solidFill>
                  <a:prstClr val="white"/>
                </a:solidFill>
              </a:endParaRPr>
            </a:p>
          </p:txBody>
        </p:sp>
        <p:sp>
          <p:nvSpPr>
            <p:cNvPr id="30" name="Freeform 14">
              <a:extLst>
                <a:ext uri="{FF2B5EF4-FFF2-40B4-BE49-F238E27FC236}">
                  <a16:creationId xmlns:a16="http://schemas.microsoft.com/office/drawing/2014/main" id="{71FB1AD2-DDFF-4D52-B00C-353F96D95BCA}"/>
                </a:ext>
              </a:extLst>
            </p:cNvPr>
            <p:cNvSpPr>
              <a:spLocks/>
            </p:cNvSpPr>
            <p:nvPr/>
          </p:nvSpPr>
          <p:spPr bwMode="auto">
            <a:xfrm>
              <a:off x="7822598" y="405793"/>
              <a:ext cx="408641" cy="191443"/>
            </a:xfrm>
            <a:custGeom>
              <a:avLst/>
              <a:gdLst>
                <a:gd name="T0" fmla="*/ 2505 w 2522"/>
                <a:gd name="T1" fmla="*/ 978 h 1181"/>
                <a:gd name="T2" fmla="*/ 2162 w 2522"/>
                <a:gd name="T3" fmla="*/ 694 h 1181"/>
                <a:gd name="T4" fmla="*/ 2162 w 2522"/>
                <a:gd name="T5" fmla="*/ 54 h 1181"/>
                <a:gd name="T6" fmla="*/ 2162 w 2522"/>
                <a:gd name="T7" fmla="*/ 44 h 1181"/>
                <a:gd name="T8" fmla="*/ 2155 w 2522"/>
                <a:gd name="T9" fmla="*/ 26 h 1181"/>
                <a:gd name="T10" fmla="*/ 2149 w 2522"/>
                <a:gd name="T11" fmla="*/ 18 h 1181"/>
                <a:gd name="T12" fmla="*/ 2141 w 2522"/>
                <a:gd name="T13" fmla="*/ 13 h 1181"/>
                <a:gd name="T14" fmla="*/ 2123 w 2522"/>
                <a:gd name="T15" fmla="*/ 5 h 1181"/>
                <a:gd name="T16" fmla="*/ 2113 w 2522"/>
                <a:gd name="T17" fmla="*/ 5 h 1181"/>
                <a:gd name="T18" fmla="*/ 1812 w 2522"/>
                <a:gd name="T19" fmla="*/ 5 h 1181"/>
                <a:gd name="T20" fmla="*/ 1802 w 2522"/>
                <a:gd name="T21" fmla="*/ 5 h 1181"/>
                <a:gd name="T22" fmla="*/ 1783 w 2522"/>
                <a:gd name="T23" fmla="*/ 13 h 1181"/>
                <a:gd name="T24" fmla="*/ 1776 w 2522"/>
                <a:gd name="T25" fmla="*/ 18 h 1181"/>
                <a:gd name="T26" fmla="*/ 1770 w 2522"/>
                <a:gd name="T27" fmla="*/ 26 h 1181"/>
                <a:gd name="T28" fmla="*/ 1763 w 2522"/>
                <a:gd name="T29" fmla="*/ 44 h 1181"/>
                <a:gd name="T30" fmla="*/ 1762 w 2522"/>
                <a:gd name="T31" fmla="*/ 54 h 1181"/>
                <a:gd name="T32" fmla="*/ 1762 w 2522"/>
                <a:gd name="T33" fmla="*/ 360 h 1181"/>
                <a:gd name="T34" fmla="*/ 1380 w 2522"/>
                <a:gd name="T35" fmla="*/ 41 h 1181"/>
                <a:gd name="T36" fmla="*/ 1354 w 2522"/>
                <a:gd name="T37" fmla="*/ 23 h 1181"/>
                <a:gd name="T38" fmla="*/ 1295 w 2522"/>
                <a:gd name="T39" fmla="*/ 1 h 1181"/>
                <a:gd name="T40" fmla="*/ 1262 w 2522"/>
                <a:gd name="T41" fmla="*/ 0 h 1181"/>
                <a:gd name="T42" fmla="*/ 1227 w 2522"/>
                <a:gd name="T43" fmla="*/ 1 h 1181"/>
                <a:gd name="T44" fmla="*/ 1168 w 2522"/>
                <a:gd name="T45" fmla="*/ 23 h 1181"/>
                <a:gd name="T46" fmla="*/ 1142 w 2522"/>
                <a:gd name="T47" fmla="*/ 41 h 1181"/>
                <a:gd name="T48" fmla="*/ 17 w 2522"/>
                <a:gd name="T49" fmla="*/ 978 h 1181"/>
                <a:gd name="T50" fmla="*/ 10 w 2522"/>
                <a:gd name="T51" fmla="*/ 985 h 1181"/>
                <a:gd name="T52" fmla="*/ 1 w 2522"/>
                <a:gd name="T53" fmla="*/ 1001 h 1181"/>
                <a:gd name="T54" fmla="*/ 0 w 2522"/>
                <a:gd name="T55" fmla="*/ 1012 h 1181"/>
                <a:gd name="T56" fmla="*/ 0 w 2522"/>
                <a:gd name="T57" fmla="*/ 1023 h 1181"/>
                <a:gd name="T58" fmla="*/ 6 w 2522"/>
                <a:gd name="T59" fmla="*/ 1040 h 1181"/>
                <a:gd name="T60" fmla="*/ 12 w 2522"/>
                <a:gd name="T61" fmla="*/ 1048 h 1181"/>
                <a:gd name="T62" fmla="*/ 108 w 2522"/>
                <a:gd name="T63" fmla="*/ 1164 h 1181"/>
                <a:gd name="T64" fmla="*/ 122 w 2522"/>
                <a:gd name="T65" fmla="*/ 1177 h 1181"/>
                <a:gd name="T66" fmla="*/ 141 w 2522"/>
                <a:gd name="T67" fmla="*/ 1181 h 1181"/>
                <a:gd name="T68" fmla="*/ 160 w 2522"/>
                <a:gd name="T69" fmla="*/ 1181 h 1181"/>
                <a:gd name="T70" fmla="*/ 179 w 2522"/>
                <a:gd name="T71" fmla="*/ 1171 h 1181"/>
                <a:gd name="T72" fmla="*/ 1262 w 2522"/>
                <a:gd name="T73" fmla="*/ 268 h 1181"/>
                <a:gd name="T74" fmla="*/ 2344 w 2522"/>
                <a:gd name="T75" fmla="*/ 1171 h 1181"/>
                <a:gd name="T76" fmla="*/ 2358 w 2522"/>
                <a:gd name="T77" fmla="*/ 1180 h 1181"/>
                <a:gd name="T78" fmla="*/ 2377 w 2522"/>
                <a:gd name="T79" fmla="*/ 1181 h 1181"/>
                <a:gd name="T80" fmla="*/ 2383 w 2522"/>
                <a:gd name="T81" fmla="*/ 1181 h 1181"/>
                <a:gd name="T82" fmla="*/ 2401 w 2522"/>
                <a:gd name="T83" fmla="*/ 1177 h 1181"/>
                <a:gd name="T84" fmla="*/ 2414 w 2522"/>
                <a:gd name="T85" fmla="*/ 1164 h 1181"/>
                <a:gd name="T86" fmla="*/ 2512 w 2522"/>
                <a:gd name="T87" fmla="*/ 1048 h 1181"/>
                <a:gd name="T88" fmla="*/ 2518 w 2522"/>
                <a:gd name="T89" fmla="*/ 1040 h 1181"/>
                <a:gd name="T90" fmla="*/ 2522 w 2522"/>
                <a:gd name="T91" fmla="*/ 1023 h 1181"/>
                <a:gd name="T92" fmla="*/ 2522 w 2522"/>
                <a:gd name="T93" fmla="*/ 1012 h 1181"/>
                <a:gd name="T94" fmla="*/ 2521 w 2522"/>
                <a:gd name="T95" fmla="*/ 1001 h 1181"/>
                <a:gd name="T96" fmla="*/ 2512 w 2522"/>
                <a:gd name="T97" fmla="*/ 985 h 1181"/>
                <a:gd name="T98" fmla="*/ 2505 w 2522"/>
                <a:gd name="T99" fmla="*/ 978 h 1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522" h="1181">
                  <a:moveTo>
                    <a:pt x="2505" y="978"/>
                  </a:moveTo>
                  <a:lnTo>
                    <a:pt x="2162" y="694"/>
                  </a:lnTo>
                  <a:lnTo>
                    <a:pt x="2162" y="54"/>
                  </a:lnTo>
                  <a:lnTo>
                    <a:pt x="2162" y="44"/>
                  </a:lnTo>
                  <a:lnTo>
                    <a:pt x="2155" y="26"/>
                  </a:lnTo>
                  <a:lnTo>
                    <a:pt x="2149" y="18"/>
                  </a:lnTo>
                  <a:lnTo>
                    <a:pt x="2141" y="13"/>
                  </a:lnTo>
                  <a:lnTo>
                    <a:pt x="2123" y="5"/>
                  </a:lnTo>
                  <a:lnTo>
                    <a:pt x="2113" y="5"/>
                  </a:lnTo>
                  <a:lnTo>
                    <a:pt x="1812" y="5"/>
                  </a:lnTo>
                  <a:lnTo>
                    <a:pt x="1802" y="5"/>
                  </a:lnTo>
                  <a:lnTo>
                    <a:pt x="1783" y="13"/>
                  </a:lnTo>
                  <a:lnTo>
                    <a:pt x="1776" y="18"/>
                  </a:lnTo>
                  <a:lnTo>
                    <a:pt x="1770" y="26"/>
                  </a:lnTo>
                  <a:lnTo>
                    <a:pt x="1763" y="44"/>
                  </a:lnTo>
                  <a:lnTo>
                    <a:pt x="1762" y="54"/>
                  </a:lnTo>
                  <a:lnTo>
                    <a:pt x="1762" y="360"/>
                  </a:lnTo>
                  <a:lnTo>
                    <a:pt x="1380" y="41"/>
                  </a:lnTo>
                  <a:lnTo>
                    <a:pt x="1354" y="23"/>
                  </a:lnTo>
                  <a:lnTo>
                    <a:pt x="1295" y="1"/>
                  </a:lnTo>
                  <a:lnTo>
                    <a:pt x="1262" y="0"/>
                  </a:lnTo>
                  <a:lnTo>
                    <a:pt x="1227" y="1"/>
                  </a:lnTo>
                  <a:lnTo>
                    <a:pt x="1168" y="23"/>
                  </a:lnTo>
                  <a:lnTo>
                    <a:pt x="1142" y="41"/>
                  </a:lnTo>
                  <a:lnTo>
                    <a:pt x="17" y="978"/>
                  </a:lnTo>
                  <a:lnTo>
                    <a:pt x="10" y="985"/>
                  </a:lnTo>
                  <a:lnTo>
                    <a:pt x="1" y="1001"/>
                  </a:lnTo>
                  <a:lnTo>
                    <a:pt x="0" y="1012"/>
                  </a:lnTo>
                  <a:lnTo>
                    <a:pt x="0" y="1023"/>
                  </a:lnTo>
                  <a:lnTo>
                    <a:pt x="6" y="1040"/>
                  </a:lnTo>
                  <a:lnTo>
                    <a:pt x="12" y="1048"/>
                  </a:lnTo>
                  <a:lnTo>
                    <a:pt x="108" y="1164"/>
                  </a:lnTo>
                  <a:lnTo>
                    <a:pt x="122" y="1177"/>
                  </a:lnTo>
                  <a:lnTo>
                    <a:pt x="141" y="1181"/>
                  </a:lnTo>
                  <a:lnTo>
                    <a:pt x="160" y="1181"/>
                  </a:lnTo>
                  <a:lnTo>
                    <a:pt x="179" y="1171"/>
                  </a:lnTo>
                  <a:lnTo>
                    <a:pt x="1262" y="268"/>
                  </a:lnTo>
                  <a:lnTo>
                    <a:pt x="2344" y="1171"/>
                  </a:lnTo>
                  <a:lnTo>
                    <a:pt x="2358" y="1180"/>
                  </a:lnTo>
                  <a:lnTo>
                    <a:pt x="2377" y="1181"/>
                  </a:lnTo>
                  <a:lnTo>
                    <a:pt x="2383" y="1181"/>
                  </a:lnTo>
                  <a:lnTo>
                    <a:pt x="2401" y="1177"/>
                  </a:lnTo>
                  <a:lnTo>
                    <a:pt x="2414" y="1164"/>
                  </a:lnTo>
                  <a:lnTo>
                    <a:pt x="2512" y="1048"/>
                  </a:lnTo>
                  <a:lnTo>
                    <a:pt x="2518" y="1040"/>
                  </a:lnTo>
                  <a:lnTo>
                    <a:pt x="2522" y="1023"/>
                  </a:lnTo>
                  <a:lnTo>
                    <a:pt x="2522" y="1012"/>
                  </a:lnTo>
                  <a:lnTo>
                    <a:pt x="2521" y="1001"/>
                  </a:lnTo>
                  <a:lnTo>
                    <a:pt x="2512" y="985"/>
                  </a:lnTo>
                  <a:lnTo>
                    <a:pt x="2505" y="97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55" name="직선 연결선 54"/>
            <p:cNvCxnSpPr/>
            <p:nvPr/>
          </p:nvCxnSpPr>
          <p:spPr>
            <a:xfrm rot="5400000">
              <a:off x="8694245" y="3808029"/>
              <a:ext cx="6120000" cy="0"/>
            </a:xfrm>
            <a:prstGeom prst="line">
              <a:avLst/>
            </a:prstGeom>
            <a:ln>
              <a:solidFill>
                <a:srgbClr val="18C1D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 55"/>
            <p:cNvCxnSpPr/>
            <p:nvPr/>
          </p:nvCxnSpPr>
          <p:spPr>
            <a:xfrm>
              <a:off x="0" y="786625"/>
              <a:ext cx="7848000" cy="0"/>
            </a:xfrm>
            <a:prstGeom prst="line">
              <a:avLst/>
            </a:prstGeom>
            <a:ln>
              <a:solidFill>
                <a:srgbClr val="442CA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42F2F1C9-3848-42F6-A2F7-98F2F240BEE4}"/>
              </a:ext>
            </a:extLst>
          </p:cNvPr>
          <p:cNvSpPr/>
          <p:nvPr/>
        </p:nvSpPr>
        <p:spPr>
          <a:xfrm>
            <a:off x="280245" y="234746"/>
            <a:ext cx="700955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ko-KR" altLang="en-US" sz="2400" b="1" i="1" kern="0" dirty="0">
                <a:solidFill>
                  <a:srgbClr val="442CA4"/>
                </a:solidFill>
              </a:rPr>
              <a:t>기능 구현 </a:t>
            </a:r>
            <a:r>
              <a:rPr lang="en-US" altLang="ko-KR" sz="2400" b="1" i="1" kern="0" dirty="0">
                <a:solidFill>
                  <a:srgbClr val="442CA4"/>
                </a:solidFill>
              </a:rPr>
              <a:t>(</a:t>
            </a:r>
            <a:r>
              <a:rPr lang="ko-KR" altLang="en-US" sz="2400" b="1" i="1" kern="0" dirty="0">
                <a:solidFill>
                  <a:srgbClr val="442CA4"/>
                </a:solidFill>
              </a:rPr>
              <a:t>그래프</a:t>
            </a:r>
            <a:r>
              <a:rPr lang="en-US" altLang="ko-KR" sz="2400" b="1" i="1" kern="0" dirty="0">
                <a:solidFill>
                  <a:srgbClr val="442CA4"/>
                </a:solidFill>
              </a:rPr>
              <a:t>) </a:t>
            </a:r>
            <a:r>
              <a:rPr lang="en-US" altLang="ko-KR" sz="7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JSP TEAM Project</a:t>
            </a:r>
            <a:endParaRPr lang="en-US" altLang="ko-KR" sz="7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541EB259-A827-D540-A5FA-BB237BEEE2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4017" y="1079901"/>
            <a:ext cx="8684627" cy="5456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740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0" y="206375"/>
            <a:ext cx="11776470" cy="6661654"/>
            <a:chOff x="0" y="206375"/>
            <a:chExt cx="11776470" cy="6661654"/>
          </a:xfrm>
        </p:grpSpPr>
        <p:sp>
          <p:nvSpPr>
            <p:cNvPr id="5" name="모서리가 둥근 직사각형 4"/>
            <p:cNvSpPr/>
            <p:nvPr/>
          </p:nvSpPr>
          <p:spPr>
            <a:xfrm>
              <a:off x="7507756" y="206375"/>
              <a:ext cx="3931503" cy="595437"/>
            </a:xfrm>
            <a:prstGeom prst="roundRect">
              <a:avLst>
                <a:gd name="adj" fmla="val 0"/>
              </a:avLst>
            </a:prstGeom>
            <a:solidFill>
              <a:srgbClr val="442CA4"/>
            </a:solidFill>
            <a:ln>
              <a:noFill/>
            </a:ln>
            <a:effectLst>
              <a:outerShdw blurRad="444500" dist="101600" dir="2700000" sx="95000" sy="95000" algn="tl" rotWithShape="0">
                <a:prstClr val="black">
                  <a:alpha val="4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2"/>
              <a:r>
                <a:rPr lang="en-US" altLang="ko-KR" b="1" dirty="0">
                  <a:solidFill>
                    <a:prstClr val="white"/>
                  </a:solidFill>
                </a:rPr>
                <a:t>Chart</a:t>
              </a:r>
              <a:endParaRPr lang="ko-KR" altLang="en-US" b="1" dirty="0">
                <a:solidFill>
                  <a:prstClr val="white"/>
                </a:solidFill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11437620" y="501515"/>
              <a:ext cx="338850" cy="294635"/>
            </a:xfrm>
            <a:prstGeom prst="rect">
              <a:avLst/>
            </a:prstGeom>
            <a:solidFill>
              <a:srgbClr val="18C1D4"/>
            </a:solidFill>
            <a:ln>
              <a:noFill/>
            </a:ln>
            <a:effectLst>
              <a:outerShdw blurRad="1524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sz="1200" b="1" dirty="0" smtClean="0">
                  <a:solidFill>
                    <a:prstClr val="white"/>
                  </a:solidFill>
                </a:rPr>
                <a:t>30</a:t>
              </a:r>
              <a:endParaRPr lang="ko-KR" altLang="en-US" sz="1200" b="1" dirty="0">
                <a:solidFill>
                  <a:prstClr val="white"/>
                </a:solidFill>
              </a:endParaRPr>
            </a:p>
          </p:txBody>
        </p:sp>
        <p:sp>
          <p:nvSpPr>
            <p:cNvPr id="30" name="Freeform 14">
              <a:extLst>
                <a:ext uri="{FF2B5EF4-FFF2-40B4-BE49-F238E27FC236}">
                  <a16:creationId xmlns:a16="http://schemas.microsoft.com/office/drawing/2014/main" id="{71FB1AD2-DDFF-4D52-B00C-353F96D95BCA}"/>
                </a:ext>
              </a:extLst>
            </p:cNvPr>
            <p:cNvSpPr>
              <a:spLocks/>
            </p:cNvSpPr>
            <p:nvPr/>
          </p:nvSpPr>
          <p:spPr bwMode="auto">
            <a:xfrm>
              <a:off x="7822598" y="405793"/>
              <a:ext cx="408641" cy="191443"/>
            </a:xfrm>
            <a:custGeom>
              <a:avLst/>
              <a:gdLst>
                <a:gd name="T0" fmla="*/ 2505 w 2522"/>
                <a:gd name="T1" fmla="*/ 978 h 1181"/>
                <a:gd name="T2" fmla="*/ 2162 w 2522"/>
                <a:gd name="T3" fmla="*/ 694 h 1181"/>
                <a:gd name="T4" fmla="*/ 2162 w 2522"/>
                <a:gd name="T5" fmla="*/ 54 h 1181"/>
                <a:gd name="T6" fmla="*/ 2162 w 2522"/>
                <a:gd name="T7" fmla="*/ 44 h 1181"/>
                <a:gd name="T8" fmla="*/ 2155 w 2522"/>
                <a:gd name="T9" fmla="*/ 26 h 1181"/>
                <a:gd name="T10" fmla="*/ 2149 w 2522"/>
                <a:gd name="T11" fmla="*/ 18 h 1181"/>
                <a:gd name="T12" fmla="*/ 2141 w 2522"/>
                <a:gd name="T13" fmla="*/ 13 h 1181"/>
                <a:gd name="T14" fmla="*/ 2123 w 2522"/>
                <a:gd name="T15" fmla="*/ 5 h 1181"/>
                <a:gd name="T16" fmla="*/ 2113 w 2522"/>
                <a:gd name="T17" fmla="*/ 5 h 1181"/>
                <a:gd name="T18" fmla="*/ 1812 w 2522"/>
                <a:gd name="T19" fmla="*/ 5 h 1181"/>
                <a:gd name="T20" fmla="*/ 1802 w 2522"/>
                <a:gd name="T21" fmla="*/ 5 h 1181"/>
                <a:gd name="T22" fmla="*/ 1783 w 2522"/>
                <a:gd name="T23" fmla="*/ 13 h 1181"/>
                <a:gd name="T24" fmla="*/ 1776 w 2522"/>
                <a:gd name="T25" fmla="*/ 18 h 1181"/>
                <a:gd name="T26" fmla="*/ 1770 w 2522"/>
                <a:gd name="T27" fmla="*/ 26 h 1181"/>
                <a:gd name="T28" fmla="*/ 1763 w 2522"/>
                <a:gd name="T29" fmla="*/ 44 h 1181"/>
                <a:gd name="T30" fmla="*/ 1762 w 2522"/>
                <a:gd name="T31" fmla="*/ 54 h 1181"/>
                <a:gd name="T32" fmla="*/ 1762 w 2522"/>
                <a:gd name="T33" fmla="*/ 360 h 1181"/>
                <a:gd name="T34" fmla="*/ 1380 w 2522"/>
                <a:gd name="T35" fmla="*/ 41 h 1181"/>
                <a:gd name="T36" fmla="*/ 1354 w 2522"/>
                <a:gd name="T37" fmla="*/ 23 h 1181"/>
                <a:gd name="T38" fmla="*/ 1295 w 2522"/>
                <a:gd name="T39" fmla="*/ 1 h 1181"/>
                <a:gd name="T40" fmla="*/ 1262 w 2522"/>
                <a:gd name="T41" fmla="*/ 0 h 1181"/>
                <a:gd name="T42" fmla="*/ 1227 w 2522"/>
                <a:gd name="T43" fmla="*/ 1 h 1181"/>
                <a:gd name="T44" fmla="*/ 1168 w 2522"/>
                <a:gd name="T45" fmla="*/ 23 h 1181"/>
                <a:gd name="T46" fmla="*/ 1142 w 2522"/>
                <a:gd name="T47" fmla="*/ 41 h 1181"/>
                <a:gd name="T48" fmla="*/ 17 w 2522"/>
                <a:gd name="T49" fmla="*/ 978 h 1181"/>
                <a:gd name="T50" fmla="*/ 10 w 2522"/>
                <a:gd name="T51" fmla="*/ 985 h 1181"/>
                <a:gd name="T52" fmla="*/ 1 w 2522"/>
                <a:gd name="T53" fmla="*/ 1001 h 1181"/>
                <a:gd name="T54" fmla="*/ 0 w 2522"/>
                <a:gd name="T55" fmla="*/ 1012 h 1181"/>
                <a:gd name="T56" fmla="*/ 0 w 2522"/>
                <a:gd name="T57" fmla="*/ 1023 h 1181"/>
                <a:gd name="T58" fmla="*/ 6 w 2522"/>
                <a:gd name="T59" fmla="*/ 1040 h 1181"/>
                <a:gd name="T60" fmla="*/ 12 w 2522"/>
                <a:gd name="T61" fmla="*/ 1048 h 1181"/>
                <a:gd name="T62" fmla="*/ 108 w 2522"/>
                <a:gd name="T63" fmla="*/ 1164 h 1181"/>
                <a:gd name="T64" fmla="*/ 122 w 2522"/>
                <a:gd name="T65" fmla="*/ 1177 h 1181"/>
                <a:gd name="T66" fmla="*/ 141 w 2522"/>
                <a:gd name="T67" fmla="*/ 1181 h 1181"/>
                <a:gd name="T68" fmla="*/ 160 w 2522"/>
                <a:gd name="T69" fmla="*/ 1181 h 1181"/>
                <a:gd name="T70" fmla="*/ 179 w 2522"/>
                <a:gd name="T71" fmla="*/ 1171 h 1181"/>
                <a:gd name="T72" fmla="*/ 1262 w 2522"/>
                <a:gd name="T73" fmla="*/ 268 h 1181"/>
                <a:gd name="T74" fmla="*/ 2344 w 2522"/>
                <a:gd name="T75" fmla="*/ 1171 h 1181"/>
                <a:gd name="T76" fmla="*/ 2358 w 2522"/>
                <a:gd name="T77" fmla="*/ 1180 h 1181"/>
                <a:gd name="T78" fmla="*/ 2377 w 2522"/>
                <a:gd name="T79" fmla="*/ 1181 h 1181"/>
                <a:gd name="T80" fmla="*/ 2383 w 2522"/>
                <a:gd name="T81" fmla="*/ 1181 h 1181"/>
                <a:gd name="T82" fmla="*/ 2401 w 2522"/>
                <a:gd name="T83" fmla="*/ 1177 h 1181"/>
                <a:gd name="T84" fmla="*/ 2414 w 2522"/>
                <a:gd name="T85" fmla="*/ 1164 h 1181"/>
                <a:gd name="T86" fmla="*/ 2512 w 2522"/>
                <a:gd name="T87" fmla="*/ 1048 h 1181"/>
                <a:gd name="T88" fmla="*/ 2518 w 2522"/>
                <a:gd name="T89" fmla="*/ 1040 h 1181"/>
                <a:gd name="T90" fmla="*/ 2522 w 2522"/>
                <a:gd name="T91" fmla="*/ 1023 h 1181"/>
                <a:gd name="T92" fmla="*/ 2522 w 2522"/>
                <a:gd name="T93" fmla="*/ 1012 h 1181"/>
                <a:gd name="T94" fmla="*/ 2521 w 2522"/>
                <a:gd name="T95" fmla="*/ 1001 h 1181"/>
                <a:gd name="T96" fmla="*/ 2512 w 2522"/>
                <a:gd name="T97" fmla="*/ 985 h 1181"/>
                <a:gd name="T98" fmla="*/ 2505 w 2522"/>
                <a:gd name="T99" fmla="*/ 978 h 1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522" h="1181">
                  <a:moveTo>
                    <a:pt x="2505" y="978"/>
                  </a:moveTo>
                  <a:lnTo>
                    <a:pt x="2162" y="694"/>
                  </a:lnTo>
                  <a:lnTo>
                    <a:pt x="2162" y="54"/>
                  </a:lnTo>
                  <a:lnTo>
                    <a:pt x="2162" y="44"/>
                  </a:lnTo>
                  <a:lnTo>
                    <a:pt x="2155" y="26"/>
                  </a:lnTo>
                  <a:lnTo>
                    <a:pt x="2149" y="18"/>
                  </a:lnTo>
                  <a:lnTo>
                    <a:pt x="2141" y="13"/>
                  </a:lnTo>
                  <a:lnTo>
                    <a:pt x="2123" y="5"/>
                  </a:lnTo>
                  <a:lnTo>
                    <a:pt x="2113" y="5"/>
                  </a:lnTo>
                  <a:lnTo>
                    <a:pt x="1812" y="5"/>
                  </a:lnTo>
                  <a:lnTo>
                    <a:pt x="1802" y="5"/>
                  </a:lnTo>
                  <a:lnTo>
                    <a:pt x="1783" y="13"/>
                  </a:lnTo>
                  <a:lnTo>
                    <a:pt x="1776" y="18"/>
                  </a:lnTo>
                  <a:lnTo>
                    <a:pt x="1770" y="26"/>
                  </a:lnTo>
                  <a:lnTo>
                    <a:pt x="1763" y="44"/>
                  </a:lnTo>
                  <a:lnTo>
                    <a:pt x="1762" y="54"/>
                  </a:lnTo>
                  <a:lnTo>
                    <a:pt x="1762" y="360"/>
                  </a:lnTo>
                  <a:lnTo>
                    <a:pt x="1380" y="41"/>
                  </a:lnTo>
                  <a:lnTo>
                    <a:pt x="1354" y="23"/>
                  </a:lnTo>
                  <a:lnTo>
                    <a:pt x="1295" y="1"/>
                  </a:lnTo>
                  <a:lnTo>
                    <a:pt x="1262" y="0"/>
                  </a:lnTo>
                  <a:lnTo>
                    <a:pt x="1227" y="1"/>
                  </a:lnTo>
                  <a:lnTo>
                    <a:pt x="1168" y="23"/>
                  </a:lnTo>
                  <a:lnTo>
                    <a:pt x="1142" y="41"/>
                  </a:lnTo>
                  <a:lnTo>
                    <a:pt x="17" y="978"/>
                  </a:lnTo>
                  <a:lnTo>
                    <a:pt x="10" y="985"/>
                  </a:lnTo>
                  <a:lnTo>
                    <a:pt x="1" y="1001"/>
                  </a:lnTo>
                  <a:lnTo>
                    <a:pt x="0" y="1012"/>
                  </a:lnTo>
                  <a:lnTo>
                    <a:pt x="0" y="1023"/>
                  </a:lnTo>
                  <a:lnTo>
                    <a:pt x="6" y="1040"/>
                  </a:lnTo>
                  <a:lnTo>
                    <a:pt x="12" y="1048"/>
                  </a:lnTo>
                  <a:lnTo>
                    <a:pt x="108" y="1164"/>
                  </a:lnTo>
                  <a:lnTo>
                    <a:pt x="122" y="1177"/>
                  </a:lnTo>
                  <a:lnTo>
                    <a:pt x="141" y="1181"/>
                  </a:lnTo>
                  <a:lnTo>
                    <a:pt x="160" y="1181"/>
                  </a:lnTo>
                  <a:lnTo>
                    <a:pt x="179" y="1171"/>
                  </a:lnTo>
                  <a:lnTo>
                    <a:pt x="1262" y="268"/>
                  </a:lnTo>
                  <a:lnTo>
                    <a:pt x="2344" y="1171"/>
                  </a:lnTo>
                  <a:lnTo>
                    <a:pt x="2358" y="1180"/>
                  </a:lnTo>
                  <a:lnTo>
                    <a:pt x="2377" y="1181"/>
                  </a:lnTo>
                  <a:lnTo>
                    <a:pt x="2383" y="1181"/>
                  </a:lnTo>
                  <a:lnTo>
                    <a:pt x="2401" y="1177"/>
                  </a:lnTo>
                  <a:lnTo>
                    <a:pt x="2414" y="1164"/>
                  </a:lnTo>
                  <a:lnTo>
                    <a:pt x="2512" y="1048"/>
                  </a:lnTo>
                  <a:lnTo>
                    <a:pt x="2518" y="1040"/>
                  </a:lnTo>
                  <a:lnTo>
                    <a:pt x="2522" y="1023"/>
                  </a:lnTo>
                  <a:lnTo>
                    <a:pt x="2522" y="1012"/>
                  </a:lnTo>
                  <a:lnTo>
                    <a:pt x="2521" y="1001"/>
                  </a:lnTo>
                  <a:lnTo>
                    <a:pt x="2512" y="985"/>
                  </a:lnTo>
                  <a:lnTo>
                    <a:pt x="2505" y="97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55" name="직선 연결선 54"/>
            <p:cNvCxnSpPr/>
            <p:nvPr/>
          </p:nvCxnSpPr>
          <p:spPr>
            <a:xfrm rot="5400000">
              <a:off x="8694245" y="3808029"/>
              <a:ext cx="6120000" cy="0"/>
            </a:xfrm>
            <a:prstGeom prst="line">
              <a:avLst/>
            </a:prstGeom>
            <a:ln>
              <a:solidFill>
                <a:srgbClr val="18C1D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 55"/>
            <p:cNvCxnSpPr/>
            <p:nvPr/>
          </p:nvCxnSpPr>
          <p:spPr>
            <a:xfrm>
              <a:off x="0" y="786625"/>
              <a:ext cx="7848000" cy="0"/>
            </a:xfrm>
            <a:prstGeom prst="line">
              <a:avLst/>
            </a:prstGeom>
            <a:ln>
              <a:solidFill>
                <a:srgbClr val="442CA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42F2F1C9-3848-42F6-A2F7-98F2F240BEE4}"/>
              </a:ext>
            </a:extLst>
          </p:cNvPr>
          <p:cNvSpPr/>
          <p:nvPr/>
        </p:nvSpPr>
        <p:spPr>
          <a:xfrm>
            <a:off x="280245" y="234746"/>
            <a:ext cx="700955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ko-KR" altLang="en-US" sz="2400" b="1" i="1" kern="0" dirty="0">
                <a:solidFill>
                  <a:srgbClr val="442CA4"/>
                </a:solidFill>
              </a:rPr>
              <a:t>기능 구현 </a:t>
            </a:r>
            <a:r>
              <a:rPr lang="en-US" altLang="ko-KR" sz="2400" b="1" i="1" kern="0" dirty="0">
                <a:solidFill>
                  <a:srgbClr val="442CA4"/>
                </a:solidFill>
              </a:rPr>
              <a:t>(</a:t>
            </a:r>
            <a:r>
              <a:rPr lang="ko-KR" altLang="en-US" sz="2400" b="1" i="1" kern="0" dirty="0">
                <a:solidFill>
                  <a:srgbClr val="442CA4"/>
                </a:solidFill>
              </a:rPr>
              <a:t>그래프</a:t>
            </a:r>
            <a:r>
              <a:rPr lang="en-US" altLang="ko-KR" sz="2400" b="1" i="1" kern="0" dirty="0">
                <a:solidFill>
                  <a:srgbClr val="442CA4"/>
                </a:solidFill>
              </a:rPr>
              <a:t>) </a:t>
            </a:r>
            <a:r>
              <a:rPr lang="en-US" altLang="ko-KR" sz="7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JSP TEAM Project</a:t>
            </a:r>
            <a:endParaRPr lang="en-US" altLang="ko-KR" sz="7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98CFBAF0-FE8E-BE40-A9C9-7FAEEDF900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2729" y="1276661"/>
            <a:ext cx="8477560" cy="5050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39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0" y="206375"/>
            <a:ext cx="11776470" cy="6661654"/>
            <a:chOff x="0" y="206375"/>
            <a:chExt cx="11776470" cy="6661654"/>
          </a:xfrm>
        </p:grpSpPr>
        <p:sp>
          <p:nvSpPr>
            <p:cNvPr id="5" name="모서리가 둥근 직사각형 4"/>
            <p:cNvSpPr/>
            <p:nvPr/>
          </p:nvSpPr>
          <p:spPr>
            <a:xfrm>
              <a:off x="7507756" y="206375"/>
              <a:ext cx="3931503" cy="595437"/>
            </a:xfrm>
            <a:prstGeom prst="roundRect">
              <a:avLst>
                <a:gd name="adj" fmla="val 0"/>
              </a:avLst>
            </a:prstGeom>
            <a:solidFill>
              <a:srgbClr val="442CA4"/>
            </a:solidFill>
            <a:ln>
              <a:noFill/>
            </a:ln>
            <a:effectLst>
              <a:outerShdw blurRad="444500" dist="101600" dir="2700000" sx="95000" sy="95000" algn="tl" rotWithShape="0">
                <a:prstClr val="black">
                  <a:alpha val="4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2"/>
              <a:r>
                <a:rPr lang="en-US" altLang="ko-KR" b="1" dirty="0">
                  <a:solidFill>
                    <a:prstClr val="white"/>
                  </a:solidFill>
                </a:rPr>
                <a:t>Chart</a:t>
              </a:r>
              <a:endParaRPr lang="ko-KR" altLang="en-US" b="1" dirty="0">
                <a:solidFill>
                  <a:prstClr val="white"/>
                </a:solidFill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11437620" y="501515"/>
              <a:ext cx="338850" cy="294635"/>
            </a:xfrm>
            <a:prstGeom prst="rect">
              <a:avLst/>
            </a:prstGeom>
            <a:solidFill>
              <a:srgbClr val="18C1D4"/>
            </a:solidFill>
            <a:ln>
              <a:noFill/>
            </a:ln>
            <a:effectLst>
              <a:outerShdw blurRad="1524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sz="1200" b="1" dirty="0" smtClean="0">
                  <a:solidFill>
                    <a:prstClr val="white"/>
                  </a:solidFill>
                </a:rPr>
                <a:t>31</a:t>
              </a:r>
              <a:endParaRPr lang="ko-KR" altLang="en-US" sz="1200" b="1" dirty="0">
                <a:solidFill>
                  <a:prstClr val="white"/>
                </a:solidFill>
              </a:endParaRPr>
            </a:p>
          </p:txBody>
        </p:sp>
        <p:sp>
          <p:nvSpPr>
            <p:cNvPr id="30" name="Freeform 14">
              <a:extLst>
                <a:ext uri="{FF2B5EF4-FFF2-40B4-BE49-F238E27FC236}">
                  <a16:creationId xmlns:a16="http://schemas.microsoft.com/office/drawing/2014/main" id="{71FB1AD2-DDFF-4D52-B00C-353F96D95BCA}"/>
                </a:ext>
              </a:extLst>
            </p:cNvPr>
            <p:cNvSpPr>
              <a:spLocks/>
            </p:cNvSpPr>
            <p:nvPr/>
          </p:nvSpPr>
          <p:spPr bwMode="auto">
            <a:xfrm>
              <a:off x="7822598" y="405793"/>
              <a:ext cx="408641" cy="191443"/>
            </a:xfrm>
            <a:custGeom>
              <a:avLst/>
              <a:gdLst>
                <a:gd name="T0" fmla="*/ 2505 w 2522"/>
                <a:gd name="T1" fmla="*/ 978 h 1181"/>
                <a:gd name="T2" fmla="*/ 2162 w 2522"/>
                <a:gd name="T3" fmla="*/ 694 h 1181"/>
                <a:gd name="T4" fmla="*/ 2162 w 2522"/>
                <a:gd name="T5" fmla="*/ 54 h 1181"/>
                <a:gd name="T6" fmla="*/ 2162 w 2522"/>
                <a:gd name="T7" fmla="*/ 44 h 1181"/>
                <a:gd name="T8" fmla="*/ 2155 w 2522"/>
                <a:gd name="T9" fmla="*/ 26 h 1181"/>
                <a:gd name="T10" fmla="*/ 2149 w 2522"/>
                <a:gd name="T11" fmla="*/ 18 h 1181"/>
                <a:gd name="T12" fmla="*/ 2141 w 2522"/>
                <a:gd name="T13" fmla="*/ 13 h 1181"/>
                <a:gd name="T14" fmla="*/ 2123 w 2522"/>
                <a:gd name="T15" fmla="*/ 5 h 1181"/>
                <a:gd name="T16" fmla="*/ 2113 w 2522"/>
                <a:gd name="T17" fmla="*/ 5 h 1181"/>
                <a:gd name="T18" fmla="*/ 1812 w 2522"/>
                <a:gd name="T19" fmla="*/ 5 h 1181"/>
                <a:gd name="T20" fmla="*/ 1802 w 2522"/>
                <a:gd name="T21" fmla="*/ 5 h 1181"/>
                <a:gd name="T22" fmla="*/ 1783 w 2522"/>
                <a:gd name="T23" fmla="*/ 13 h 1181"/>
                <a:gd name="T24" fmla="*/ 1776 w 2522"/>
                <a:gd name="T25" fmla="*/ 18 h 1181"/>
                <a:gd name="T26" fmla="*/ 1770 w 2522"/>
                <a:gd name="T27" fmla="*/ 26 h 1181"/>
                <a:gd name="T28" fmla="*/ 1763 w 2522"/>
                <a:gd name="T29" fmla="*/ 44 h 1181"/>
                <a:gd name="T30" fmla="*/ 1762 w 2522"/>
                <a:gd name="T31" fmla="*/ 54 h 1181"/>
                <a:gd name="T32" fmla="*/ 1762 w 2522"/>
                <a:gd name="T33" fmla="*/ 360 h 1181"/>
                <a:gd name="T34" fmla="*/ 1380 w 2522"/>
                <a:gd name="T35" fmla="*/ 41 h 1181"/>
                <a:gd name="T36" fmla="*/ 1354 w 2522"/>
                <a:gd name="T37" fmla="*/ 23 h 1181"/>
                <a:gd name="T38" fmla="*/ 1295 w 2522"/>
                <a:gd name="T39" fmla="*/ 1 h 1181"/>
                <a:gd name="T40" fmla="*/ 1262 w 2522"/>
                <a:gd name="T41" fmla="*/ 0 h 1181"/>
                <a:gd name="T42" fmla="*/ 1227 w 2522"/>
                <a:gd name="T43" fmla="*/ 1 h 1181"/>
                <a:gd name="T44" fmla="*/ 1168 w 2522"/>
                <a:gd name="T45" fmla="*/ 23 h 1181"/>
                <a:gd name="T46" fmla="*/ 1142 w 2522"/>
                <a:gd name="T47" fmla="*/ 41 h 1181"/>
                <a:gd name="T48" fmla="*/ 17 w 2522"/>
                <a:gd name="T49" fmla="*/ 978 h 1181"/>
                <a:gd name="T50" fmla="*/ 10 w 2522"/>
                <a:gd name="T51" fmla="*/ 985 h 1181"/>
                <a:gd name="T52" fmla="*/ 1 w 2522"/>
                <a:gd name="T53" fmla="*/ 1001 h 1181"/>
                <a:gd name="T54" fmla="*/ 0 w 2522"/>
                <a:gd name="T55" fmla="*/ 1012 h 1181"/>
                <a:gd name="T56" fmla="*/ 0 w 2522"/>
                <a:gd name="T57" fmla="*/ 1023 h 1181"/>
                <a:gd name="T58" fmla="*/ 6 w 2522"/>
                <a:gd name="T59" fmla="*/ 1040 h 1181"/>
                <a:gd name="T60" fmla="*/ 12 w 2522"/>
                <a:gd name="T61" fmla="*/ 1048 h 1181"/>
                <a:gd name="T62" fmla="*/ 108 w 2522"/>
                <a:gd name="T63" fmla="*/ 1164 h 1181"/>
                <a:gd name="T64" fmla="*/ 122 w 2522"/>
                <a:gd name="T65" fmla="*/ 1177 h 1181"/>
                <a:gd name="T66" fmla="*/ 141 w 2522"/>
                <a:gd name="T67" fmla="*/ 1181 h 1181"/>
                <a:gd name="T68" fmla="*/ 160 w 2522"/>
                <a:gd name="T69" fmla="*/ 1181 h 1181"/>
                <a:gd name="T70" fmla="*/ 179 w 2522"/>
                <a:gd name="T71" fmla="*/ 1171 h 1181"/>
                <a:gd name="T72" fmla="*/ 1262 w 2522"/>
                <a:gd name="T73" fmla="*/ 268 h 1181"/>
                <a:gd name="T74" fmla="*/ 2344 w 2522"/>
                <a:gd name="T75" fmla="*/ 1171 h 1181"/>
                <a:gd name="T76" fmla="*/ 2358 w 2522"/>
                <a:gd name="T77" fmla="*/ 1180 h 1181"/>
                <a:gd name="T78" fmla="*/ 2377 w 2522"/>
                <a:gd name="T79" fmla="*/ 1181 h 1181"/>
                <a:gd name="T80" fmla="*/ 2383 w 2522"/>
                <a:gd name="T81" fmla="*/ 1181 h 1181"/>
                <a:gd name="T82" fmla="*/ 2401 w 2522"/>
                <a:gd name="T83" fmla="*/ 1177 h 1181"/>
                <a:gd name="T84" fmla="*/ 2414 w 2522"/>
                <a:gd name="T85" fmla="*/ 1164 h 1181"/>
                <a:gd name="T86" fmla="*/ 2512 w 2522"/>
                <a:gd name="T87" fmla="*/ 1048 h 1181"/>
                <a:gd name="T88" fmla="*/ 2518 w 2522"/>
                <a:gd name="T89" fmla="*/ 1040 h 1181"/>
                <a:gd name="T90" fmla="*/ 2522 w 2522"/>
                <a:gd name="T91" fmla="*/ 1023 h 1181"/>
                <a:gd name="T92" fmla="*/ 2522 w 2522"/>
                <a:gd name="T93" fmla="*/ 1012 h 1181"/>
                <a:gd name="T94" fmla="*/ 2521 w 2522"/>
                <a:gd name="T95" fmla="*/ 1001 h 1181"/>
                <a:gd name="T96" fmla="*/ 2512 w 2522"/>
                <a:gd name="T97" fmla="*/ 985 h 1181"/>
                <a:gd name="T98" fmla="*/ 2505 w 2522"/>
                <a:gd name="T99" fmla="*/ 978 h 1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522" h="1181">
                  <a:moveTo>
                    <a:pt x="2505" y="978"/>
                  </a:moveTo>
                  <a:lnTo>
                    <a:pt x="2162" y="694"/>
                  </a:lnTo>
                  <a:lnTo>
                    <a:pt x="2162" y="54"/>
                  </a:lnTo>
                  <a:lnTo>
                    <a:pt x="2162" y="44"/>
                  </a:lnTo>
                  <a:lnTo>
                    <a:pt x="2155" y="26"/>
                  </a:lnTo>
                  <a:lnTo>
                    <a:pt x="2149" y="18"/>
                  </a:lnTo>
                  <a:lnTo>
                    <a:pt x="2141" y="13"/>
                  </a:lnTo>
                  <a:lnTo>
                    <a:pt x="2123" y="5"/>
                  </a:lnTo>
                  <a:lnTo>
                    <a:pt x="2113" y="5"/>
                  </a:lnTo>
                  <a:lnTo>
                    <a:pt x="1812" y="5"/>
                  </a:lnTo>
                  <a:lnTo>
                    <a:pt x="1802" y="5"/>
                  </a:lnTo>
                  <a:lnTo>
                    <a:pt x="1783" y="13"/>
                  </a:lnTo>
                  <a:lnTo>
                    <a:pt x="1776" y="18"/>
                  </a:lnTo>
                  <a:lnTo>
                    <a:pt x="1770" y="26"/>
                  </a:lnTo>
                  <a:lnTo>
                    <a:pt x="1763" y="44"/>
                  </a:lnTo>
                  <a:lnTo>
                    <a:pt x="1762" y="54"/>
                  </a:lnTo>
                  <a:lnTo>
                    <a:pt x="1762" y="360"/>
                  </a:lnTo>
                  <a:lnTo>
                    <a:pt x="1380" y="41"/>
                  </a:lnTo>
                  <a:lnTo>
                    <a:pt x="1354" y="23"/>
                  </a:lnTo>
                  <a:lnTo>
                    <a:pt x="1295" y="1"/>
                  </a:lnTo>
                  <a:lnTo>
                    <a:pt x="1262" y="0"/>
                  </a:lnTo>
                  <a:lnTo>
                    <a:pt x="1227" y="1"/>
                  </a:lnTo>
                  <a:lnTo>
                    <a:pt x="1168" y="23"/>
                  </a:lnTo>
                  <a:lnTo>
                    <a:pt x="1142" y="41"/>
                  </a:lnTo>
                  <a:lnTo>
                    <a:pt x="17" y="978"/>
                  </a:lnTo>
                  <a:lnTo>
                    <a:pt x="10" y="985"/>
                  </a:lnTo>
                  <a:lnTo>
                    <a:pt x="1" y="1001"/>
                  </a:lnTo>
                  <a:lnTo>
                    <a:pt x="0" y="1012"/>
                  </a:lnTo>
                  <a:lnTo>
                    <a:pt x="0" y="1023"/>
                  </a:lnTo>
                  <a:lnTo>
                    <a:pt x="6" y="1040"/>
                  </a:lnTo>
                  <a:lnTo>
                    <a:pt x="12" y="1048"/>
                  </a:lnTo>
                  <a:lnTo>
                    <a:pt x="108" y="1164"/>
                  </a:lnTo>
                  <a:lnTo>
                    <a:pt x="122" y="1177"/>
                  </a:lnTo>
                  <a:lnTo>
                    <a:pt x="141" y="1181"/>
                  </a:lnTo>
                  <a:lnTo>
                    <a:pt x="160" y="1181"/>
                  </a:lnTo>
                  <a:lnTo>
                    <a:pt x="179" y="1171"/>
                  </a:lnTo>
                  <a:lnTo>
                    <a:pt x="1262" y="268"/>
                  </a:lnTo>
                  <a:lnTo>
                    <a:pt x="2344" y="1171"/>
                  </a:lnTo>
                  <a:lnTo>
                    <a:pt x="2358" y="1180"/>
                  </a:lnTo>
                  <a:lnTo>
                    <a:pt x="2377" y="1181"/>
                  </a:lnTo>
                  <a:lnTo>
                    <a:pt x="2383" y="1181"/>
                  </a:lnTo>
                  <a:lnTo>
                    <a:pt x="2401" y="1177"/>
                  </a:lnTo>
                  <a:lnTo>
                    <a:pt x="2414" y="1164"/>
                  </a:lnTo>
                  <a:lnTo>
                    <a:pt x="2512" y="1048"/>
                  </a:lnTo>
                  <a:lnTo>
                    <a:pt x="2518" y="1040"/>
                  </a:lnTo>
                  <a:lnTo>
                    <a:pt x="2522" y="1023"/>
                  </a:lnTo>
                  <a:lnTo>
                    <a:pt x="2522" y="1012"/>
                  </a:lnTo>
                  <a:lnTo>
                    <a:pt x="2521" y="1001"/>
                  </a:lnTo>
                  <a:lnTo>
                    <a:pt x="2512" y="985"/>
                  </a:lnTo>
                  <a:lnTo>
                    <a:pt x="2505" y="97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55" name="직선 연결선 54"/>
            <p:cNvCxnSpPr/>
            <p:nvPr/>
          </p:nvCxnSpPr>
          <p:spPr>
            <a:xfrm rot="5400000">
              <a:off x="8694245" y="3808029"/>
              <a:ext cx="6120000" cy="0"/>
            </a:xfrm>
            <a:prstGeom prst="line">
              <a:avLst/>
            </a:prstGeom>
            <a:ln>
              <a:solidFill>
                <a:srgbClr val="18C1D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 55"/>
            <p:cNvCxnSpPr/>
            <p:nvPr/>
          </p:nvCxnSpPr>
          <p:spPr>
            <a:xfrm>
              <a:off x="0" y="786625"/>
              <a:ext cx="7848000" cy="0"/>
            </a:xfrm>
            <a:prstGeom prst="line">
              <a:avLst/>
            </a:prstGeom>
            <a:ln>
              <a:solidFill>
                <a:srgbClr val="442CA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42F2F1C9-3848-42F6-A2F7-98F2F240BEE4}"/>
              </a:ext>
            </a:extLst>
          </p:cNvPr>
          <p:cNvSpPr/>
          <p:nvPr/>
        </p:nvSpPr>
        <p:spPr>
          <a:xfrm>
            <a:off x="280245" y="234746"/>
            <a:ext cx="700955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ko-KR" altLang="en-US" sz="2400" b="1" i="1" kern="0" dirty="0">
                <a:solidFill>
                  <a:srgbClr val="442CA4"/>
                </a:solidFill>
              </a:rPr>
              <a:t>기능 구현 </a:t>
            </a:r>
            <a:r>
              <a:rPr lang="en-US" altLang="ko-KR" sz="2400" b="1" i="1" kern="0" dirty="0">
                <a:solidFill>
                  <a:srgbClr val="442CA4"/>
                </a:solidFill>
              </a:rPr>
              <a:t>(</a:t>
            </a:r>
            <a:r>
              <a:rPr lang="ko-KR" altLang="en-US" sz="2400" b="1" i="1" kern="0" dirty="0">
                <a:solidFill>
                  <a:srgbClr val="442CA4"/>
                </a:solidFill>
              </a:rPr>
              <a:t>그래프</a:t>
            </a:r>
            <a:r>
              <a:rPr lang="en-US" altLang="ko-KR" sz="2400" b="1" i="1" kern="0" dirty="0">
                <a:solidFill>
                  <a:srgbClr val="442CA4"/>
                </a:solidFill>
              </a:rPr>
              <a:t>) </a:t>
            </a:r>
            <a:r>
              <a:rPr lang="en-US" altLang="ko-KR" sz="7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JSP TEAM Project</a:t>
            </a:r>
            <a:endParaRPr lang="en-US" altLang="ko-KR" sz="7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18DA64C0-2345-4B44-AA12-3CD176A195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5593" y="1001230"/>
            <a:ext cx="6506266" cy="5649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340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모서리가 둥근 직사각형 25"/>
          <p:cNvSpPr/>
          <p:nvPr/>
        </p:nvSpPr>
        <p:spPr>
          <a:xfrm>
            <a:off x="308903" y="608062"/>
            <a:ext cx="11650868" cy="5949756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>
            <a:outerShdw blurRad="546100" dist="38100" dir="2700000" algn="tl" rotWithShape="0">
              <a:prstClr val="black">
                <a:alpha val="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400" dirty="0">
                <a:solidFill>
                  <a:schemeClr val="tx1"/>
                </a:solidFill>
              </a:rPr>
              <a:t>감사합니다</a:t>
            </a:r>
            <a:endParaRPr lang="en-US" altLang="ko-KR" sz="5400" dirty="0">
              <a:solidFill>
                <a:schemeClr val="tx1"/>
              </a:solidFill>
            </a:endParaRPr>
          </a:p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08903" y="319508"/>
            <a:ext cx="2824822" cy="590019"/>
          </a:xfrm>
          <a:prstGeom prst="roundRect">
            <a:avLst>
              <a:gd name="adj" fmla="val 0"/>
            </a:avLst>
          </a:prstGeom>
          <a:solidFill>
            <a:srgbClr val="442CA4"/>
          </a:solidFill>
          <a:ln>
            <a:noFill/>
          </a:ln>
          <a:effectLst>
            <a:outerShdw blurRad="444500" dist="101600" dir="2700000" sx="95000" sy="95000" algn="tl" rotWithShape="0">
              <a:prstClr val="black">
                <a:alpha val="4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ko-KR" b="1" dirty="0">
                <a:solidFill>
                  <a:prstClr val="white"/>
                </a:solidFill>
              </a:rPr>
              <a:t>End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3195002" y="782249"/>
            <a:ext cx="216243" cy="70767"/>
            <a:chOff x="553018" y="596815"/>
            <a:chExt cx="180000" cy="58906"/>
          </a:xfrm>
          <a:solidFill>
            <a:srgbClr val="18C1D4"/>
          </a:solidFill>
        </p:grpSpPr>
        <p:sp>
          <p:nvSpPr>
            <p:cNvPr id="22" name="직사각형 21"/>
            <p:cNvSpPr/>
            <p:nvPr/>
          </p:nvSpPr>
          <p:spPr>
            <a:xfrm>
              <a:off x="553018" y="596815"/>
              <a:ext cx="72000" cy="108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prstClr val="white"/>
                </a:solidFill>
              </a:endParaRPr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553018" y="620868"/>
              <a:ext cx="144000" cy="108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prstClr val="white"/>
                </a:solidFill>
              </a:endParaRP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553018" y="644921"/>
              <a:ext cx="180000" cy="108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prstClr val="white"/>
                </a:solidFill>
              </a:endParaRPr>
            </a:p>
          </p:txBody>
        </p:sp>
      </p:grpSp>
      <p:sp>
        <p:nvSpPr>
          <p:cNvPr id="27" name="모서리가 둥근 직사각형 26"/>
          <p:cNvSpPr/>
          <p:nvPr/>
        </p:nvSpPr>
        <p:spPr>
          <a:xfrm>
            <a:off x="3133725" y="319508"/>
            <a:ext cx="338797" cy="294589"/>
          </a:xfrm>
          <a:prstGeom prst="roundRect">
            <a:avLst>
              <a:gd name="adj" fmla="val 0"/>
            </a:avLst>
          </a:prstGeom>
          <a:solidFill>
            <a:srgbClr val="18C1D4"/>
          </a:solidFill>
          <a:ln>
            <a:noFill/>
          </a:ln>
          <a:effectLst>
            <a:outerShdw blurRad="1524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b="1" dirty="0" smtClean="0">
                <a:solidFill>
                  <a:prstClr val="white"/>
                </a:solidFill>
              </a:rPr>
              <a:t>32</a:t>
            </a:r>
            <a:endParaRPr lang="ko-KR" altLang="en-US" sz="1200" b="1" dirty="0">
              <a:solidFill>
                <a:prstClr val="white"/>
              </a:solidFill>
            </a:endParaRPr>
          </a:p>
        </p:txBody>
      </p:sp>
      <p:grpSp>
        <p:nvGrpSpPr>
          <p:cNvPr id="28" name="Group 12">
            <a:extLst>
              <a:ext uri="{FF2B5EF4-FFF2-40B4-BE49-F238E27FC236}">
                <a16:creationId xmlns:a16="http://schemas.microsoft.com/office/drawing/2014/main" id="{3CCEB6CF-BDAC-42FC-BC45-84EAED3DBF7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60590" y="533358"/>
            <a:ext cx="187822" cy="149408"/>
            <a:chOff x="6124" y="305"/>
            <a:chExt cx="841" cy="669"/>
          </a:xfrm>
          <a:solidFill>
            <a:schemeClr val="bg1"/>
          </a:solidFill>
        </p:grpSpPr>
        <p:sp>
          <p:nvSpPr>
            <p:cNvPr id="29" name="Freeform 13">
              <a:extLst>
                <a:ext uri="{FF2B5EF4-FFF2-40B4-BE49-F238E27FC236}">
                  <a16:creationId xmlns:a16="http://schemas.microsoft.com/office/drawing/2014/main" id="{E19326C7-598E-448A-BB4B-EB3536BE931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4" y="440"/>
              <a:ext cx="601" cy="534"/>
            </a:xfrm>
            <a:custGeom>
              <a:avLst/>
              <a:gdLst>
                <a:gd name="T0" fmla="*/ 902 w 1802"/>
                <a:gd name="T1" fmla="*/ 0 h 1602"/>
                <a:gd name="T2" fmla="*/ 2 w 1802"/>
                <a:gd name="T3" fmla="*/ 742 h 1602"/>
                <a:gd name="T4" fmla="*/ 2 w 1802"/>
                <a:gd name="T5" fmla="*/ 743 h 1602"/>
                <a:gd name="T6" fmla="*/ 2 w 1802"/>
                <a:gd name="T7" fmla="*/ 746 h 1602"/>
                <a:gd name="T8" fmla="*/ 0 w 1802"/>
                <a:gd name="T9" fmla="*/ 749 h 1602"/>
                <a:gd name="T10" fmla="*/ 0 w 1802"/>
                <a:gd name="T11" fmla="*/ 751 h 1602"/>
                <a:gd name="T12" fmla="*/ 0 w 1802"/>
                <a:gd name="T13" fmla="*/ 1501 h 1602"/>
                <a:gd name="T14" fmla="*/ 2 w 1802"/>
                <a:gd name="T15" fmla="*/ 1521 h 1602"/>
                <a:gd name="T16" fmla="*/ 16 w 1802"/>
                <a:gd name="T17" fmla="*/ 1557 h 1602"/>
                <a:gd name="T18" fmla="*/ 30 w 1802"/>
                <a:gd name="T19" fmla="*/ 1572 h 1602"/>
                <a:gd name="T20" fmla="*/ 45 w 1802"/>
                <a:gd name="T21" fmla="*/ 1586 h 1602"/>
                <a:gd name="T22" fmla="*/ 81 w 1802"/>
                <a:gd name="T23" fmla="*/ 1601 h 1602"/>
                <a:gd name="T24" fmla="*/ 100 w 1802"/>
                <a:gd name="T25" fmla="*/ 1602 h 1602"/>
                <a:gd name="T26" fmla="*/ 702 w 1802"/>
                <a:gd name="T27" fmla="*/ 1602 h 1602"/>
                <a:gd name="T28" fmla="*/ 702 w 1802"/>
                <a:gd name="T29" fmla="*/ 1001 h 1602"/>
                <a:gd name="T30" fmla="*/ 1102 w 1802"/>
                <a:gd name="T31" fmla="*/ 1001 h 1602"/>
                <a:gd name="T32" fmla="*/ 1102 w 1802"/>
                <a:gd name="T33" fmla="*/ 1602 h 1602"/>
                <a:gd name="T34" fmla="*/ 1703 w 1802"/>
                <a:gd name="T35" fmla="*/ 1602 h 1602"/>
                <a:gd name="T36" fmla="*/ 1723 w 1802"/>
                <a:gd name="T37" fmla="*/ 1601 h 1602"/>
                <a:gd name="T38" fmla="*/ 1758 w 1802"/>
                <a:gd name="T39" fmla="*/ 1586 h 1602"/>
                <a:gd name="T40" fmla="*/ 1773 w 1802"/>
                <a:gd name="T41" fmla="*/ 1572 h 1602"/>
                <a:gd name="T42" fmla="*/ 1786 w 1802"/>
                <a:gd name="T43" fmla="*/ 1557 h 1602"/>
                <a:gd name="T44" fmla="*/ 1802 w 1802"/>
                <a:gd name="T45" fmla="*/ 1521 h 1602"/>
                <a:gd name="T46" fmla="*/ 1802 w 1802"/>
                <a:gd name="T47" fmla="*/ 1501 h 1602"/>
                <a:gd name="T48" fmla="*/ 1802 w 1802"/>
                <a:gd name="T49" fmla="*/ 751 h 1602"/>
                <a:gd name="T50" fmla="*/ 1802 w 1802"/>
                <a:gd name="T51" fmla="*/ 745 h 1602"/>
                <a:gd name="T52" fmla="*/ 1801 w 1802"/>
                <a:gd name="T53" fmla="*/ 742 h 1602"/>
                <a:gd name="T54" fmla="*/ 902 w 1802"/>
                <a:gd name="T55" fmla="*/ 0 h 1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802" h="1602">
                  <a:moveTo>
                    <a:pt x="902" y="0"/>
                  </a:moveTo>
                  <a:lnTo>
                    <a:pt x="2" y="742"/>
                  </a:lnTo>
                  <a:lnTo>
                    <a:pt x="2" y="743"/>
                  </a:lnTo>
                  <a:lnTo>
                    <a:pt x="2" y="746"/>
                  </a:lnTo>
                  <a:lnTo>
                    <a:pt x="0" y="749"/>
                  </a:lnTo>
                  <a:lnTo>
                    <a:pt x="0" y="751"/>
                  </a:lnTo>
                  <a:lnTo>
                    <a:pt x="0" y="1501"/>
                  </a:lnTo>
                  <a:lnTo>
                    <a:pt x="2" y="1521"/>
                  </a:lnTo>
                  <a:lnTo>
                    <a:pt x="16" y="1557"/>
                  </a:lnTo>
                  <a:lnTo>
                    <a:pt x="30" y="1572"/>
                  </a:lnTo>
                  <a:lnTo>
                    <a:pt x="45" y="1586"/>
                  </a:lnTo>
                  <a:lnTo>
                    <a:pt x="81" y="1601"/>
                  </a:lnTo>
                  <a:lnTo>
                    <a:pt x="100" y="1602"/>
                  </a:lnTo>
                  <a:lnTo>
                    <a:pt x="702" y="1602"/>
                  </a:lnTo>
                  <a:lnTo>
                    <a:pt x="702" y="1001"/>
                  </a:lnTo>
                  <a:lnTo>
                    <a:pt x="1102" y="1001"/>
                  </a:lnTo>
                  <a:lnTo>
                    <a:pt x="1102" y="1602"/>
                  </a:lnTo>
                  <a:lnTo>
                    <a:pt x="1703" y="1602"/>
                  </a:lnTo>
                  <a:lnTo>
                    <a:pt x="1723" y="1601"/>
                  </a:lnTo>
                  <a:lnTo>
                    <a:pt x="1758" y="1586"/>
                  </a:lnTo>
                  <a:lnTo>
                    <a:pt x="1773" y="1572"/>
                  </a:lnTo>
                  <a:lnTo>
                    <a:pt x="1786" y="1557"/>
                  </a:lnTo>
                  <a:lnTo>
                    <a:pt x="1802" y="1521"/>
                  </a:lnTo>
                  <a:lnTo>
                    <a:pt x="1802" y="1501"/>
                  </a:lnTo>
                  <a:lnTo>
                    <a:pt x="1802" y="751"/>
                  </a:lnTo>
                  <a:lnTo>
                    <a:pt x="1802" y="745"/>
                  </a:lnTo>
                  <a:lnTo>
                    <a:pt x="1801" y="742"/>
                  </a:lnTo>
                  <a:lnTo>
                    <a:pt x="90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" name="Freeform 14">
              <a:extLst>
                <a:ext uri="{FF2B5EF4-FFF2-40B4-BE49-F238E27FC236}">
                  <a16:creationId xmlns:a16="http://schemas.microsoft.com/office/drawing/2014/main" id="{71FB1AD2-DDFF-4D52-B00C-353F96D95BCA}"/>
                </a:ext>
              </a:extLst>
            </p:cNvPr>
            <p:cNvSpPr>
              <a:spLocks/>
            </p:cNvSpPr>
            <p:nvPr/>
          </p:nvSpPr>
          <p:spPr bwMode="auto">
            <a:xfrm>
              <a:off x="6124" y="305"/>
              <a:ext cx="841" cy="394"/>
            </a:xfrm>
            <a:custGeom>
              <a:avLst/>
              <a:gdLst>
                <a:gd name="T0" fmla="*/ 2505 w 2522"/>
                <a:gd name="T1" fmla="*/ 978 h 1181"/>
                <a:gd name="T2" fmla="*/ 2162 w 2522"/>
                <a:gd name="T3" fmla="*/ 694 h 1181"/>
                <a:gd name="T4" fmla="*/ 2162 w 2522"/>
                <a:gd name="T5" fmla="*/ 54 h 1181"/>
                <a:gd name="T6" fmla="*/ 2162 w 2522"/>
                <a:gd name="T7" fmla="*/ 44 h 1181"/>
                <a:gd name="T8" fmla="*/ 2155 w 2522"/>
                <a:gd name="T9" fmla="*/ 26 h 1181"/>
                <a:gd name="T10" fmla="*/ 2149 w 2522"/>
                <a:gd name="T11" fmla="*/ 18 h 1181"/>
                <a:gd name="T12" fmla="*/ 2141 w 2522"/>
                <a:gd name="T13" fmla="*/ 13 h 1181"/>
                <a:gd name="T14" fmla="*/ 2123 w 2522"/>
                <a:gd name="T15" fmla="*/ 5 h 1181"/>
                <a:gd name="T16" fmla="*/ 2113 w 2522"/>
                <a:gd name="T17" fmla="*/ 5 h 1181"/>
                <a:gd name="T18" fmla="*/ 1812 w 2522"/>
                <a:gd name="T19" fmla="*/ 5 h 1181"/>
                <a:gd name="T20" fmla="*/ 1802 w 2522"/>
                <a:gd name="T21" fmla="*/ 5 h 1181"/>
                <a:gd name="T22" fmla="*/ 1783 w 2522"/>
                <a:gd name="T23" fmla="*/ 13 h 1181"/>
                <a:gd name="T24" fmla="*/ 1776 w 2522"/>
                <a:gd name="T25" fmla="*/ 18 h 1181"/>
                <a:gd name="T26" fmla="*/ 1770 w 2522"/>
                <a:gd name="T27" fmla="*/ 26 h 1181"/>
                <a:gd name="T28" fmla="*/ 1763 w 2522"/>
                <a:gd name="T29" fmla="*/ 44 h 1181"/>
                <a:gd name="T30" fmla="*/ 1762 w 2522"/>
                <a:gd name="T31" fmla="*/ 54 h 1181"/>
                <a:gd name="T32" fmla="*/ 1762 w 2522"/>
                <a:gd name="T33" fmla="*/ 360 h 1181"/>
                <a:gd name="T34" fmla="*/ 1380 w 2522"/>
                <a:gd name="T35" fmla="*/ 41 h 1181"/>
                <a:gd name="T36" fmla="*/ 1354 w 2522"/>
                <a:gd name="T37" fmla="*/ 23 h 1181"/>
                <a:gd name="T38" fmla="*/ 1295 w 2522"/>
                <a:gd name="T39" fmla="*/ 1 h 1181"/>
                <a:gd name="T40" fmla="*/ 1262 w 2522"/>
                <a:gd name="T41" fmla="*/ 0 h 1181"/>
                <a:gd name="T42" fmla="*/ 1227 w 2522"/>
                <a:gd name="T43" fmla="*/ 1 h 1181"/>
                <a:gd name="T44" fmla="*/ 1168 w 2522"/>
                <a:gd name="T45" fmla="*/ 23 h 1181"/>
                <a:gd name="T46" fmla="*/ 1142 w 2522"/>
                <a:gd name="T47" fmla="*/ 41 h 1181"/>
                <a:gd name="T48" fmla="*/ 17 w 2522"/>
                <a:gd name="T49" fmla="*/ 978 h 1181"/>
                <a:gd name="T50" fmla="*/ 10 w 2522"/>
                <a:gd name="T51" fmla="*/ 985 h 1181"/>
                <a:gd name="T52" fmla="*/ 1 w 2522"/>
                <a:gd name="T53" fmla="*/ 1001 h 1181"/>
                <a:gd name="T54" fmla="*/ 0 w 2522"/>
                <a:gd name="T55" fmla="*/ 1012 h 1181"/>
                <a:gd name="T56" fmla="*/ 0 w 2522"/>
                <a:gd name="T57" fmla="*/ 1023 h 1181"/>
                <a:gd name="T58" fmla="*/ 6 w 2522"/>
                <a:gd name="T59" fmla="*/ 1040 h 1181"/>
                <a:gd name="T60" fmla="*/ 12 w 2522"/>
                <a:gd name="T61" fmla="*/ 1048 h 1181"/>
                <a:gd name="T62" fmla="*/ 108 w 2522"/>
                <a:gd name="T63" fmla="*/ 1164 h 1181"/>
                <a:gd name="T64" fmla="*/ 122 w 2522"/>
                <a:gd name="T65" fmla="*/ 1177 h 1181"/>
                <a:gd name="T66" fmla="*/ 141 w 2522"/>
                <a:gd name="T67" fmla="*/ 1181 h 1181"/>
                <a:gd name="T68" fmla="*/ 160 w 2522"/>
                <a:gd name="T69" fmla="*/ 1181 h 1181"/>
                <a:gd name="T70" fmla="*/ 179 w 2522"/>
                <a:gd name="T71" fmla="*/ 1171 h 1181"/>
                <a:gd name="T72" fmla="*/ 1262 w 2522"/>
                <a:gd name="T73" fmla="*/ 268 h 1181"/>
                <a:gd name="T74" fmla="*/ 2344 w 2522"/>
                <a:gd name="T75" fmla="*/ 1171 h 1181"/>
                <a:gd name="T76" fmla="*/ 2358 w 2522"/>
                <a:gd name="T77" fmla="*/ 1180 h 1181"/>
                <a:gd name="T78" fmla="*/ 2377 w 2522"/>
                <a:gd name="T79" fmla="*/ 1181 h 1181"/>
                <a:gd name="T80" fmla="*/ 2383 w 2522"/>
                <a:gd name="T81" fmla="*/ 1181 h 1181"/>
                <a:gd name="T82" fmla="*/ 2401 w 2522"/>
                <a:gd name="T83" fmla="*/ 1177 h 1181"/>
                <a:gd name="T84" fmla="*/ 2414 w 2522"/>
                <a:gd name="T85" fmla="*/ 1164 h 1181"/>
                <a:gd name="T86" fmla="*/ 2512 w 2522"/>
                <a:gd name="T87" fmla="*/ 1048 h 1181"/>
                <a:gd name="T88" fmla="*/ 2518 w 2522"/>
                <a:gd name="T89" fmla="*/ 1040 h 1181"/>
                <a:gd name="T90" fmla="*/ 2522 w 2522"/>
                <a:gd name="T91" fmla="*/ 1023 h 1181"/>
                <a:gd name="T92" fmla="*/ 2522 w 2522"/>
                <a:gd name="T93" fmla="*/ 1012 h 1181"/>
                <a:gd name="T94" fmla="*/ 2521 w 2522"/>
                <a:gd name="T95" fmla="*/ 1001 h 1181"/>
                <a:gd name="T96" fmla="*/ 2512 w 2522"/>
                <a:gd name="T97" fmla="*/ 985 h 1181"/>
                <a:gd name="T98" fmla="*/ 2505 w 2522"/>
                <a:gd name="T99" fmla="*/ 978 h 1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522" h="1181">
                  <a:moveTo>
                    <a:pt x="2505" y="978"/>
                  </a:moveTo>
                  <a:lnTo>
                    <a:pt x="2162" y="694"/>
                  </a:lnTo>
                  <a:lnTo>
                    <a:pt x="2162" y="54"/>
                  </a:lnTo>
                  <a:lnTo>
                    <a:pt x="2162" y="44"/>
                  </a:lnTo>
                  <a:lnTo>
                    <a:pt x="2155" y="26"/>
                  </a:lnTo>
                  <a:lnTo>
                    <a:pt x="2149" y="18"/>
                  </a:lnTo>
                  <a:lnTo>
                    <a:pt x="2141" y="13"/>
                  </a:lnTo>
                  <a:lnTo>
                    <a:pt x="2123" y="5"/>
                  </a:lnTo>
                  <a:lnTo>
                    <a:pt x="2113" y="5"/>
                  </a:lnTo>
                  <a:lnTo>
                    <a:pt x="1812" y="5"/>
                  </a:lnTo>
                  <a:lnTo>
                    <a:pt x="1802" y="5"/>
                  </a:lnTo>
                  <a:lnTo>
                    <a:pt x="1783" y="13"/>
                  </a:lnTo>
                  <a:lnTo>
                    <a:pt x="1776" y="18"/>
                  </a:lnTo>
                  <a:lnTo>
                    <a:pt x="1770" y="26"/>
                  </a:lnTo>
                  <a:lnTo>
                    <a:pt x="1763" y="44"/>
                  </a:lnTo>
                  <a:lnTo>
                    <a:pt x="1762" y="54"/>
                  </a:lnTo>
                  <a:lnTo>
                    <a:pt x="1762" y="360"/>
                  </a:lnTo>
                  <a:lnTo>
                    <a:pt x="1380" y="41"/>
                  </a:lnTo>
                  <a:lnTo>
                    <a:pt x="1354" y="23"/>
                  </a:lnTo>
                  <a:lnTo>
                    <a:pt x="1295" y="1"/>
                  </a:lnTo>
                  <a:lnTo>
                    <a:pt x="1262" y="0"/>
                  </a:lnTo>
                  <a:lnTo>
                    <a:pt x="1227" y="1"/>
                  </a:lnTo>
                  <a:lnTo>
                    <a:pt x="1168" y="23"/>
                  </a:lnTo>
                  <a:lnTo>
                    <a:pt x="1142" y="41"/>
                  </a:lnTo>
                  <a:lnTo>
                    <a:pt x="17" y="978"/>
                  </a:lnTo>
                  <a:lnTo>
                    <a:pt x="10" y="985"/>
                  </a:lnTo>
                  <a:lnTo>
                    <a:pt x="1" y="1001"/>
                  </a:lnTo>
                  <a:lnTo>
                    <a:pt x="0" y="1012"/>
                  </a:lnTo>
                  <a:lnTo>
                    <a:pt x="0" y="1023"/>
                  </a:lnTo>
                  <a:lnTo>
                    <a:pt x="6" y="1040"/>
                  </a:lnTo>
                  <a:lnTo>
                    <a:pt x="12" y="1048"/>
                  </a:lnTo>
                  <a:lnTo>
                    <a:pt x="108" y="1164"/>
                  </a:lnTo>
                  <a:lnTo>
                    <a:pt x="122" y="1177"/>
                  </a:lnTo>
                  <a:lnTo>
                    <a:pt x="141" y="1181"/>
                  </a:lnTo>
                  <a:lnTo>
                    <a:pt x="160" y="1181"/>
                  </a:lnTo>
                  <a:lnTo>
                    <a:pt x="179" y="1171"/>
                  </a:lnTo>
                  <a:lnTo>
                    <a:pt x="1262" y="268"/>
                  </a:lnTo>
                  <a:lnTo>
                    <a:pt x="2344" y="1171"/>
                  </a:lnTo>
                  <a:lnTo>
                    <a:pt x="2358" y="1180"/>
                  </a:lnTo>
                  <a:lnTo>
                    <a:pt x="2377" y="1181"/>
                  </a:lnTo>
                  <a:lnTo>
                    <a:pt x="2383" y="1181"/>
                  </a:lnTo>
                  <a:lnTo>
                    <a:pt x="2401" y="1177"/>
                  </a:lnTo>
                  <a:lnTo>
                    <a:pt x="2414" y="1164"/>
                  </a:lnTo>
                  <a:lnTo>
                    <a:pt x="2512" y="1048"/>
                  </a:lnTo>
                  <a:lnTo>
                    <a:pt x="2518" y="1040"/>
                  </a:lnTo>
                  <a:lnTo>
                    <a:pt x="2522" y="1023"/>
                  </a:lnTo>
                  <a:lnTo>
                    <a:pt x="2522" y="1012"/>
                  </a:lnTo>
                  <a:lnTo>
                    <a:pt x="2521" y="1001"/>
                  </a:lnTo>
                  <a:lnTo>
                    <a:pt x="2512" y="985"/>
                  </a:lnTo>
                  <a:lnTo>
                    <a:pt x="2505" y="97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cxnSp>
        <p:nvCxnSpPr>
          <p:cNvPr id="55" name="직선 연결선 54"/>
          <p:cNvCxnSpPr/>
          <p:nvPr/>
        </p:nvCxnSpPr>
        <p:spPr>
          <a:xfrm>
            <a:off x="3417072" y="603148"/>
            <a:ext cx="8532000" cy="0"/>
          </a:xfrm>
          <a:prstGeom prst="line">
            <a:avLst/>
          </a:prstGeom>
          <a:ln>
            <a:solidFill>
              <a:srgbClr val="18C1D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/>
          <p:cNvCxnSpPr/>
          <p:nvPr/>
        </p:nvCxnSpPr>
        <p:spPr>
          <a:xfrm>
            <a:off x="308903" y="6559725"/>
            <a:ext cx="11649600" cy="0"/>
          </a:xfrm>
          <a:prstGeom prst="line">
            <a:avLst/>
          </a:prstGeom>
          <a:ln>
            <a:solidFill>
              <a:srgbClr val="442C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7890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/>
          <p:cNvGrpSpPr/>
          <p:nvPr/>
        </p:nvGrpSpPr>
        <p:grpSpPr>
          <a:xfrm>
            <a:off x="0" y="206375"/>
            <a:ext cx="11776470" cy="6661654"/>
            <a:chOff x="0" y="206375"/>
            <a:chExt cx="11776470" cy="6661654"/>
          </a:xfrm>
        </p:grpSpPr>
        <p:sp>
          <p:nvSpPr>
            <p:cNvPr id="11" name="모서리가 둥근 직사각형 10"/>
            <p:cNvSpPr/>
            <p:nvPr/>
          </p:nvSpPr>
          <p:spPr>
            <a:xfrm>
              <a:off x="7507756" y="206375"/>
              <a:ext cx="3931503" cy="595437"/>
            </a:xfrm>
            <a:prstGeom prst="roundRect">
              <a:avLst>
                <a:gd name="adj" fmla="val 0"/>
              </a:avLst>
            </a:prstGeom>
            <a:solidFill>
              <a:srgbClr val="442CA4"/>
            </a:solidFill>
            <a:ln>
              <a:noFill/>
            </a:ln>
            <a:effectLst>
              <a:outerShdw blurRad="444500" dist="101600" dir="2700000" sx="95000" sy="95000" algn="tl" rotWithShape="0">
                <a:prstClr val="black">
                  <a:alpha val="4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2"/>
              <a:r>
                <a:rPr lang="en-US" altLang="ko-KR" b="1" dirty="0" smtClean="0">
                  <a:solidFill>
                    <a:prstClr val="white"/>
                  </a:solidFill>
                </a:rPr>
                <a:t>VIEW_INDEX</a:t>
              </a:r>
              <a:endParaRPr lang="ko-KR" altLang="en-US" b="1" dirty="0">
                <a:solidFill>
                  <a:prstClr val="white"/>
                </a:solidFill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11437620" y="501515"/>
              <a:ext cx="338850" cy="294635"/>
            </a:xfrm>
            <a:prstGeom prst="rect">
              <a:avLst/>
            </a:prstGeom>
            <a:solidFill>
              <a:srgbClr val="18C1D4"/>
            </a:solidFill>
            <a:ln>
              <a:noFill/>
            </a:ln>
            <a:effectLst>
              <a:outerShdw blurRad="1524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sz="1200" b="1" dirty="0" smtClean="0">
                  <a:solidFill>
                    <a:prstClr val="white"/>
                  </a:solidFill>
                </a:rPr>
                <a:t>03</a:t>
              </a:r>
              <a:endParaRPr lang="ko-KR" altLang="en-US" sz="1200" b="1" dirty="0">
                <a:solidFill>
                  <a:prstClr val="white"/>
                </a:solidFill>
              </a:endParaRPr>
            </a:p>
          </p:txBody>
        </p:sp>
        <p:sp>
          <p:nvSpPr>
            <p:cNvPr id="13" name="Freeform 14">
              <a:extLst>
                <a:ext uri="{FF2B5EF4-FFF2-40B4-BE49-F238E27FC236}">
                  <a16:creationId xmlns:a16="http://schemas.microsoft.com/office/drawing/2014/main" id="{71FB1AD2-DDFF-4D52-B00C-353F96D95BCA}"/>
                </a:ext>
              </a:extLst>
            </p:cNvPr>
            <p:cNvSpPr>
              <a:spLocks/>
            </p:cNvSpPr>
            <p:nvPr/>
          </p:nvSpPr>
          <p:spPr bwMode="auto">
            <a:xfrm>
              <a:off x="7822598" y="405793"/>
              <a:ext cx="408641" cy="191443"/>
            </a:xfrm>
            <a:custGeom>
              <a:avLst/>
              <a:gdLst>
                <a:gd name="T0" fmla="*/ 2505 w 2522"/>
                <a:gd name="T1" fmla="*/ 978 h 1181"/>
                <a:gd name="T2" fmla="*/ 2162 w 2522"/>
                <a:gd name="T3" fmla="*/ 694 h 1181"/>
                <a:gd name="T4" fmla="*/ 2162 w 2522"/>
                <a:gd name="T5" fmla="*/ 54 h 1181"/>
                <a:gd name="T6" fmla="*/ 2162 w 2522"/>
                <a:gd name="T7" fmla="*/ 44 h 1181"/>
                <a:gd name="T8" fmla="*/ 2155 w 2522"/>
                <a:gd name="T9" fmla="*/ 26 h 1181"/>
                <a:gd name="T10" fmla="*/ 2149 w 2522"/>
                <a:gd name="T11" fmla="*/ 18 h 1181"/>
                <a:gd name="T12" fmla="*/ 2141 w 2522"/>
                <a:gd name="T13" fmla="*/ 13 h 1181"/>
                <a:gd name="T14" fmla="*/ 2123 w 2522"/>
                <a:gd name="T15" fmla="*/ 5 h 1181"/>
                <a:gd name="T16" fmla="*/ 2113 w 2522"/>
                <a:gd name="T17" fmla="*/ 5 h 1181"/>
                <a:gd name="T18" fmla="*/ 1812 w 2522"/>
                <a:gd name="T19" fmla="*/ 5 h 1181"/>
                <a:gd name="T20" fmla="*/ 1802 w 2522"/>
                <a:gd name="T21" fmla="*/ 5 h 1181"/>
                <a:gd name="T22" fmla="*/ 1783 w 2522"/>
                <a:gd name="T23" fmla="*/ 13 h 1181"/>
                <a:gd name="T24" fmla="*/ 1776 w 2522"/>
                <a:gd name="T25" fmla="*/ 18 h 1181"/>
                <a:gd name="T26" fmla="*/ 1770 w 2522"/>
                <a:gd name="T27" fmla="*/ 26 h 1181"/>
                <a:gd name="T28" fmla="*/ 1763 w 2522"/>
                <a:gd name="T29" fmla="*/ 44 h 1181"/>
                <a:gd name="T30" fmla="*/ 1762 w 2522"/>
                <a:gd name="T31" fmla="*/ 54 h 1181"/>
                <a:gd name="T32" fmla="*/ 1762 w 2522"/>
                <a:gd name="T33" fmla="*/ 360 h 1181"/>
                <a:gd name="T34" fmla="*/ 1380 w 2522"/>
                <a:gd name="T35" fmla="*/ 41 h 1181"/>
                <a:gd name="T36" fmla="*/ 1354 w 2522"/>
                <a:gd name="T37" fmla="*/ 23 h 1181"/>
                <a:gd name="T38" fmla="*/ 1295 w 2522"/>
                <a:gd name="T39" fmla="*/ 1 h 1181"/>
                <a:gd name="T40" fmla="*/ 1262 w 2522"/>
                <a:gd name="T41" fmla="*/ 0 h 1181"/>
                <a:gd name="T42" fmla="*/ 1227 w 2522"/>
                <a:gd name="T43" fmla="*/ 1 h 1181"/>
                <a:gd name="T44" fmla="*/ 1168 w 2522"/>
                <a:gd name="T45" fmla="*/ 23 h 1181"/>
                <a:gd name="T46" fmla="*/ 1142 w 2522"/>
                <a:gd name="T47" fmla="*/ 41 h 1181"/>
                <a:gd name="T48" fmla="*/ 17 w 2522"/>
                <a:gd name="T49" fmla="*/ 978 h 1181"/>
                <a:gd name="T50" fmla="*/ 10 w 2522"/>
                <a:gd name="T51" fmla="*/ 985 h 1181"/>
                <a:gd name="T52" fmla="*/ 1 w 2522"/>
                <a:gd name="T53" fmla="*/ 1001 h 1181"/>
                <a:gd name="T54" fmla="*/ 0 w 2522"/>
                <a:gd name="T55" fmla="*/ 1012 h 1181"/>
                <a:gd name="T56" fmla="*/ 0 w 2522"/>
                <a:gd name="T57" fmla="*/ 1023 h 1181"/>
                <a:gd name="T58" fmla="*/ 6 w 2522"/>
                <a:gd name="T59" fmla="*/ 1040 h 1181"/>
                <a:gd name="T60" fmla="*/ 12 w 2522"/>
                <a:gd name="T61" fmla="*/ 1048 h 1181"/>
                <a:gd name="T62" fmla="*/ 108 w 2522"/>
                <a:gd name="T63" fmla="*/ 1164 h 1181"/>
                <a:gd name="T64" fmla="*/ 122 w 2522"/>
                <a:gd name="T65" fmla="*/ 1177 h 1181"/>
                <a:gd name="T66" fmla="*/ 141 w 2522"/>
                <a:gd name="T67" fmla="*/ 1181 h 1181"/>
                <a:gd name="T68" fmla="*/ 160 w 2522"/>
                <a:gd name="T69" fmla="*/ 1181 h 1181"/>
                <a:gd name="T70" fmla="*/ 179 w 2522"/>
                <a:gd name="T71" fmla="*/ 1171 h 1181"/>
                <a:gd name="T72" fmla="*/ 1262 w 2522"/>
                <a:gd name="T73" fmla="*/ 268 h 1181"/>
                <a:gd name="T74" fmla="*/ 2344 w 2522"/>
                <a:gd name="T75" fmla="*/ 1171 h 1181"/>
                <a:gd name="T76" fmla="*/ 2358 w 2522"/>
                <a:gd name="T77" fmla="*/ 1180 h 1181"/>
                <a:gd name="T78" fmla="*/ 2377 w 2522"/>
                <a:gd name="T79" fmla="*/ 1181 h 1181"/>
                <a:gd name="T80" fmla="*/ 2383 w 2522"/>
                <a:gd name="T81" fmla="*/ 1181 h 1181"/>
                <a:gd name="T82" fmla="*/ 2401 w 2522"/>
                <a:gd name="T83" fmla="*/ 1177 h 1181"/>
                <a:gd name="T84" fmla="*/ 2414 w 2522"/>
                <a:gd name="T85" fmla="*/ 1164 h 1181"/>
                <a:gd name="T86" fmla="*/ 2512 w 2522"/>
                <a:gd name="T87" fmla="*/ 1048 h 1181"/>
                <a:gd name="T88" fmla="*/ 2518 w 2522"/>
                <a:gd name="T89" fmla="*/ 1040 h 1181"/>
                <a:gd name="T90" fmla="*/ 2522 w 2522"/>
                <a:gd name="T91" fmla="*/ 1023 h 1181"/>
                <a:gd name="T92" fmla="*/ 2522 w 2522"/>
                <a:gd name="T93" fmla="*/ 1012 h 1181"/>
                <a:gd name="T94" fmla="*/ 2521 w 2522"/>
                <a:gd name="T95" fmla="*/ 1001 h 1181"/>
                <a:gd name="T96" fmla="*/ 2512 w 2522"/>
                <a:gd name="T97" fmla="*/ 985 h 1181"/>
                <a:gd name="T98" fmla="*/ 2505 w 2522"/>
                <a:gd name="T99" fmla="*/ 978 h 1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522" h="1181">
                  <a:moveTo>
                    <a:pt x="2505" y="978"/>
                  </a:moveTo>
                  <a:lnTo>
                    <a:pt x="2162" y="694"/>
                  </a:lnTo>
                  <a:lnTo>
                    <a:pt x="2162" y="54"/>
                  </a:lnTo>
                  <a:lnTo>
                    <a:pt x="2162" y="44"/>
                  </a:lnTo>
                  <a:lnTo>
                    <a:pt x="2155" y="26"/>
                  </a:lnTo>
                  <a:lnTo>
                    <a:pt x="2149" y="18"/>
                  </a:lnTo>
                  <a:lnTo>
                    <a:pt x="2141" y="13"/>
                  </a:lnTo>
                  <a:lnTo>
                    <a:pt x="2123" y="5"/>
                  </a:lnTo>
                  <a:lnTo>
                    <a:pt x="2113" y="5"/>
                  </a:lnTo>
                  <a:lnTo>
                    <a:pt x="1812" y="5"/>
                  </a:lnTo>
                  <a:lnTo>
                    <a:pt x="1802" y="5"/>
                  </a:lnTo>
                  <a:lnTo>
                    <a:pt x="1783" y="13"/>
                  </a:lnTo>
                  <a:lnTo>
                    <a:pt x="1776" y="18"/>
                  </a:lnTo>
                  <a:lnTo>
                    <a:pt x="1770" y="26"/>
                  </a:lnTo>
                  <a:lnTo>
                    <a:pt x="1763" y="44"/>
                  </a:lnTo>
                  <a:lnTo>
                    <a:pt x="1762" y="54"/>
                  </a:lnTo>
                  <a:lnTo>
                    <a:pt x="1762" y="360"/>
                  </a:lnTo>
                  <a:lnTo>
                    <a:pt x="1380" y="41"/>
                  </a:lnTo>
                  <a:lnTo>
                    <a:pt x="1354" y="23"/>
                  </a:lnTo>
                  <a:lnTo>
                    <a:pt x="1295" y="1"/>
                  </a:lnTo>
                  <a:lnTo>
                    <a:pt x="1262" y="0"/>
                  </a:lnTo>
                  <a:lnTo>
                    <a:pt x="1227" y="1"/>
                  </a:lnTo>
                  <a:lnTo>
                    <a:pt x="1168" y="23"/>
                  </a:lnTo>
                  <a:lnTo>
                    <a:pt x="1142" y="41"/>
                  </a:lnTo>
                  <a:lnTo>
                    <a:pt x="17" y="978"/>
                  </a:lnTo>
                  <a:lnTo>
                    <a:pt x="10" y="985"/>
                  </a:lnTo>
                  <a:lnTo>
                    <a:pt x="1" y="1001"/>
                  </a:lnTo>
                  <a:lnTo>
                    <a:pt x="0" y="1012"/>
                  </a:lnTo>
                  <a:lnTo>
                    <a:pt x="0" y="1023"/>
                  </a:lnTo>
                  <a:lnTo>
                    <a:pt x="6" y="1040"/>
                  </a:lnTo>
                  <a:lnTo>
                    <a:pt x="12" y="1048"/>
                  </a:lnTo>
                  <a:lnTo>
                    <a:pt x="108" y="1164"/>
                  </a:lnTo>
                  <a:lnTo>
                    <a:pt x="122" y="1177"/>
                  </a:lnTo>
                  <a:lnTo>
                    <a:pt x="141" y="1181"/>
                  </a:lnTo>
                  <a:lnTo>
                    <a:pt x="160" y="1181"/>
                  </a:lnTo>
                  <a:lnTo>
                    <a:pt x="179" y="1171"/>
                  </a:lnTo>
                  <a:lnTo>
                    <a:pt x="1262" y="268"/>
                  </a:lnTo>
                  <a:lnTo>
                    <a:pt x="2344" y="1171"/>
                  </a:lnTo>
                  <a:lnTo>
                    <a:pt x="2358" y="1180"/>
                  </a:lnTo>
                  <a:lnTo>
                    <a:pt x="2377" y="1181"/>
                  </a:lnTo>
                  <a:lnTo>
                    <a:pt x="2383" y="1181"/>
                  </a:lnTo>
                  <a:lnTo>
                    <a:pt x="2401" y="1177"/>
                  </a:lnTo>
                  <a:lnTo>
                    <a:pt x="2414" y="1164"/>
                  </a:lnTo>
                  <a:lnTo>
                    <a:pt x="2512" y="1048"/>
                  </a:lnTo>
                  <a:lnTo>
                    <a:pt x="2518" y="1040"/>
                  </a:lnTo>
                  <a:lnTo>
                    <a:pt x="2522" y="1023"/>
                  </a:lnTo>
                  <a:lnTo>
                    <a:pt x="2522" y="1012"/>
                  </a:lnTo>
                  <a:lnTo>
                    <a:pt x="2521" y="1001"/>
                  </a:lnTo>
                  <a:lnTo>
                    <a:pt x="2512" y="985"/>
                  </a:lnTo>
                  <a:lnTo>
                    <a:pt x="2505" y="97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14" name="직선 연결선 13"/>
            <p:cNvCxnSpPr/>
            <p:nvPr/>
          </p:nvCxnSpPr>
          <p:spPr>
            <a:xfrm rot="5400000">
              <a:off x="8694245" y="3808029"/>
              <a:ext cx="6120000" cy="0"/>
            </a:xfrm>
            <a:prstGeom prst="line">
              <a:avLst/>
            </a:prstGeom>
            <a:ln>
              <a:solidFill>
                <a:srgbClr val="18C1D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/>
            <p:cNvCxnSpPr/>
            <p:nvPr/>
          </p:nvCxnSpPr>
          <p:spPr>
            <a:xfrm>
              <a:off x="0" y="786625"/>
              <a:ext cx="7848000" cy="0"/>
            </a:xfrm>
            <a:prstGeom prst="line">
              <a:avLst/>
            </a:prstGeom>
            <a:ln>
              <a:solidFill>
                <a:srgbClr val="442CA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r="576"/>
          <a:stretch/>
        </p:blipFill>
        <p:spPr>
          <a:xfrm>
            <a:off x="290277" y="874415"/>
            <a:ext cx="7480269" cy="536104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8902" y="1263007"/>
            <a:ext cx="7518718" cy="556451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8682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/>
          <p:cNvGrpSpPr/>
          <p:nvPr/>
        </p:nvGrpSpPr>
        <p:grpSpPr>
          <a:xfrm>
            <a:off x="0" y="206375"/>
            <a:ext cx="11776470" cy="6661654"/>
            <a:chOff x="0" y="206375"/>
            <a:chExt cx="11776470" cy="6661654"/>
          </a:xfrm>
        </p:grpSpPr>
        <p:sp>
          <p:nvSpPr>
            <p:cNvPr id="11" name="모서리가 둥근 직사각형 10"/>
            <p:cNvSpPr/>
            <p:nvPr/>
          </p:nvSpPr>
          <p:spPr>
            <a:xfrm>
              <a:off x="7507756" y="206375"/>
              <a:ext cx="3931503" cy="595437"/>
            </a:xfrm>
            <a:prstGeom prst="roundRect">
              <a:avLst>
                <a:gd name="adj" fmla="val 0"/>
              </a:avLst>
            </a:prstGeom>
            <a:solidFill>
              <a:srgbClr val="442CA4"/>
            </a:solidFill>
            <a:ln>
              <a:noFill/>
            </a:ln>
            <a:effectLst>
              <a:outerShdw blurRad="444500" dist="101600" dir="2700000" sx="95000" sy="95000" algn="tl" rotWithShape="0">
                <a:prstClr val="black">
                  <a:alpha val="4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2"/>
              <a:r>
                <a:rPr lang="en-US" altLang="ko-KR" b="1" dirty="0" smtClean="0">
                  <a:solidFill>
                    <a:prstClr val="white"/>
                  </a:solidFill>
                </a:rPr>
                <a:t>VIEW_INDEX_UNIT</a:t>
              </a:r>
              <a:endParaRPr lang="ko-KR" altLang="en-US" b="1" dirty="0">
                <a:solidFill>
                  <a:prstClr val="white"/>
                </a:solidFill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11437620" y="501515"/>
              <a:ext cx="338850" cy="294635"/>
            </a:xfrm>
            <a:prstGeom prst="rect">
              <a:avLst/>
            </a:prstGeom>
            <a:solidFill>
              <a:srgbClr val="18C1D4"/>
            </a:solidFill>
            <a:ln>
              <a:noFill/>
            </a:ln>
            <a:effectLst>
              <a:outerShdw blurRad="1524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sz="1200" b="1" dirty="0" smtClean="0">
                  <a:solidFill>
                    <a:prstClr val="white"/>
                  </a:solidFill>
                </a:rPr>
                <a:t>04</a:t>
              </a:r>
              <a:endParaRPr lang="ko-KR" altLang="en-US" sz="1200" b="1" dirty="0">
                <a:solidFill>
                  <a:prstClr val="white"/>
                </a:solidFill>
              </a:endParaRPr>
            </a:p>
          </p:txBody>
        </p:sp>
        <p:sp>
          <p:nvSpPr>
            <p:cNvPr id="13" name="Freeform 14">
              <a:extLst>
                <a:ext uri="{FF2B5EF4-FFF2-40B4-BE49-F238E27FC236}">
                  <a16:creationId xmlns:a16="http://schemas.microsoft.com/office/drawing/2014/main" id="{71FB1AD2-DDFF-4D52-B00C-353F96D95BCA}"/>
                </a:ext>
              </a:extLst>
            </p:cNvPr>
            <p:cNvSpPr>
              <a:spLocks/>
            </p:cNvSpPr>
            <p:nvPr/>
          </p:nvSpPr>
          <p:spPr bwMode="auto">
            <a:xfrm>
              <a:off x="7822598" y="405793"/>
              <a:ext cx="408641" cy="191443"/>
            </a:xfrm>
            <a:custGeom>
              <a:avLst/>
              <a:gdLst>
                <a:gd name="T0" fmla="*/ 2505 w 2522"/>
                <a:gd name="T1" fmla="*/ 978 h 1181"/>
                <a:gd name="T2" fmla="*/ 2162 w 2522"/>
                <a:gd name="T3" fmla="*/ 694 h 1181"/>
                <a:gd name="T4" fmla="*/ 2162 w 2522"/>
                <a:gd name="T5" fmla="*/ 54 h 1181"/>
                <a:gd name="T6" fmla="*/ 2162 w 2522"/>
                <a:gd name="T7" fmla="*/ 44 h 1181"/>
                <a:gd name="T8" fmla="*/ 2155 w 2522"/>
                <a:gd name="T9" fmla="*/ 26 h 1181"/>
                <a:gd name="T10" fmla="*/ 2149 w 2522"/>
                <a:gd name="T11" fmla="*/ 18 h 1181"/>
                <a:gd name="T12" fmla="*/ 2141 w 2522"/>
                <a:gd name="T13" fmla="*/ 13 h 1181"/>
                <a:gd name="T14" fmla="*/ 2123 w 2522"/>
                <a:gd name="T15" fmla="*/ 5 h 1181"/>
                <a:gd name="T16" fmla="*/ 2113 w 2522"/>
                <a:gd name="T17" fmla="*/ 5 h 1181"/>
                <a:gd name="T18" fmla="*/ 1812 w 2522"/>
                <a:gd name="T19" fmla="*/ 5 h 1181"/>
                <a:gd name="T20" fmla="*/ 1802 w 2522"/>
                <a:gd name="T21" fmla="*/ 5 h 1181"/>
                <a:gd name="T22" fmla="*/ 1783 w 2522"/>
                <a:gd name="T23" fmla="*/ 13 h 1181"/>
                <a:gd name="T24" fmla="*/ 1776 w 2522"/>
                <a:gd name="T25" fmla="*/ 18 h 1181"/>
                <a:gd name="T26" fmla="*/ 1770 w 2522"/>
                <a:gd name="T27" fmla="*/ 26 h 1181"/>
                <a:gd name="T28" fmla="*/ 1763 w 2522"/>
                <a:gd name="T29" fmla="*/ 44 h 1181"/>
                <a:gd name="T30" fmla="*/ 1762 w 2522"/>
                <a:gd name="T31" fmla="*/ 54 h 1181"/>
                <a:gd name="T32" fmla="*/ 1762 w 2522"/>
                <a:gd name="T33" fmla="*/ 360 h 1181"/>
                <a:gd name="T34" fmla="*/ 1380 w 2522"/>
                <a:gd name="T35" fmla="*/ 41 h 1181"/>
                <a:gd name="T36" fmla="*/ 1354 w 2522"/>
                <a:gd name="T37" fmla="*/ 23 h 1181"/>
                <a:gd name="T38" fmla="*/ 1295 w 2522"/>
                <a:gd name="T39" fmla="*/ 1 h 1181"/>
                <a:gd name="T40" fmla="*/ 1262 w 2522"/>
                <a:gd name="T41" fmla="*/ 0 h 1181"/>
                <a:gd name="T42" fmla="*/ 1227 w 2522"/>
                <a:gd name="T43" fmla="*/ 1 h 1181"/>
                <a:gd name="T44" fmla="*/ 1168 w 2522"/>
                <a:gd name="T45" fmla="*/ 23 h 1181"/>
                <a:gd name="T46" fmla="*/ 1142 w 2522"/>
                <a:gd name="T47" fmla="*/ 41 h 1181"/>
                <a:gd name="T48" fmla="*/ 17 w 2522"/>
                <a:gd name="T49" fmla="*/ 978 h 1181"/>
                <a:gd name="T50" fmla="*/ 10 w 2522"/>
                <a:gd name="T51" fmla="*/ 985 h 1181"/>
                <a:gd name="T52" fmla="*/ 1 w 2522"/>
                <a:gd name="T53" fmla="*/ 1001 h 1181"/>
                <a:gd name="T54" fmla="*/ 0 w 2522"/>
                <a:gd name="T55" fmla="*/ 1012 h 1181"/>
                <a:gd name="T56" fmla="*/ 0 w 2522"/>
                <a:gd name="T57" fmla="*/ 1023 h 1181"/>
                <a:gd name="T58" fmla="*/ 6 w 2522"/>
                <a:gd name="T59" fmla="*/ 1040 h 1181"/>
                <a:gd name="T60" fmla="*/ 12 w 2522"/>
                <a:gd name="T61" fmla="*/ 1048 h 1181"/>
                <a:gd name="T62" fmla="*/ 108 w 2522"/>
                <a:gd name="T63" fmla="*/ 1164 h 1181"/>
                <a:gd name="T64" fmla="*/ 122 w 2522"/>
                <a:gd name="T65" fmla="*/ 1177 h 1181"/>
                <a:gd name="T66" fmla="*/ 141 w 2522"/>
                <a:gd name="T67" fmla="*/ 1181 h 1181"/>
                <a:gd name="T68" fmla="*/ 160 w 2522"/>
                <a:gd name="T69" fmla="*/ 1181 h 1181"/>
                <a:gd name="T70" fmla="*/ 179 w 2522"/>
                <a:gd name="T71" fmla="*/ 1171 h 1181"/>
                <a:gd name="T72" fmla="*/ 1262 w 2522"/>
                <a:gd name="T73" fmla="*/ 268 h 1181"/>
                <a:gd name="T74" fmla="*/ 2344 w 2522"/>
                <a:gd name="T75" fmla="*/ 1171 h 1181"/>
                <a:gd name="T76" fmla="*/ 2358 w 2522"/>
                <a:gd name="T77" fmla="*/ 1180 h 1181"/>
                <a:gd name="T78" fmla="*/ 2377 w 2522"/>
                <a:gd name="T79" fmla="*/ 1181 h 1181"/>
                <a:gd name="T80" fmla="*/ 2383 w 2522"/>
                <a:gd name="T81" fmla="*/ 1181 h 1181"/>
                <a:gd name="T82" fmla="*/ 2401 w 2522"/>
                <a:gd name="T83" fmla="*/ 1177 h 1181"/>
                <a:gd name="T84" fmla="*/ 2414 w 2522"/>
                <a:gd name="T85" fmla="*/ 1164 h 1181"/>
                <a:gd name="T86" fmla="*/ 2512 w 2522"/>
                <a:gd name="T87" fmla="*/ 1048 h 1181"/>
                <a:gd name="T88" fmla="*/ 2518 w 2522"/>
                <a:gd name="T89" fmla="*/ 1040 h 1181"/>
                <a:gd name="T90" fmla="*/ 2522 w 2522"/>
                <a:gd name="T91" fmla="*/ 1023 h 1181"/>
                <a:gd name="T92" fmla="*/ 2522 w 2522"/>
                <a:gd name="T93" fmla="*/ 1012 h 1181"/>
                <a:gd name="T94" fmla="*/ 2521 w 2522"/>
                <a:gd name="T95" fmla="*/ 1001 h 1181"/>
                <a:gd name="T96" fmla="*/ 2512 w 2522"/>
                <a:gd name="T97" fmla="*/ 985 h 1181"/>
                <a:gd name="T98" fmla="*/ 2505 w 2522"/>
                <a:gd name="T99" fmla="*/ 978 h 1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522" h="1181">
                  <a:moveTo>
                    <a:pt x="2505" y="978"/>
                  </a:moveTo>
                  <a:lnTo>
                    <a:pt x="2162" y="694"/>
                  </a:lnTo>
                  <a:lnTo>
                    <a:pt x="2162" y="54"/>
                  </a:lnTo>
                  <a:lnTo>
                    <a:pt x="2162" y="44"/>
                  </a:lnTo>
                  <a:lnTo>
                    <a:pt x="2155" y="26"/>
                  </a:lnTo>
                  <a:lnTo>
                    <a:pt x="2149" y="18"/>
                  </a:lnTo>
                  <a:lnTo>
                    <a:pt x="2141" y="13"/>
                  </a:lnTo>
                  <a:lnTo>
                    <a:pt x="2123" y="5"/>
                  </a:lnTo>
                  <a:lnTo>
                    <a:pt x="2113" y="5"/>
                  </a:lnTo>
                  <a:lnTo>
                    <a:pt x="1812" y="5"/>
                  </a:lnTo>
                  <a:lnTo>
                    <a:pt x="1802" y="5"/>
                  </a:lnTo>
                  <a:lnTo>
                    <a:pt x="1783" y="13"/>
                  </a:lnTo>
                  <a:lnTo>
                    <a:pt x="1776" y="18"/>
                  </a:lnTo>
                  <a:lnTo>
                    <a:pt x="1770" y="26"/>
                  </a:lnTo>
                  <a:lnTo>
                    <a:pt x="1763" y="44"/>
                  </a:lnTo>
                  <a:lnTo>
                    <a:pt x="1762" y="54"/>
                  </a:lnTo>
                  <a:lnTo>
                    <a:pt x="1762" y="360"/>
                  </a:lnTo>
                  <a:lnTo>
                    <a:pt x="1380" y="41"/>
                  </a:lnTo>
                  <a:lnTo>
                    <a:pt x="1354" y="23"/>
                  </a:lnTo>
                  <a:lnTo>
                    <a:pt x="1295" y="1"/>
                  </a:lnTo>
                  <a:lnTo>
                    <a:pt x="1262" y="0"/>
                  </a:lnTo>
                  <a:lnTo>
                    <a:pt x="1227" y="1"/>
                  </a:lnTo>
                  <a:lnTo>
                    <a:pt x="1168" y="23"/>
                  </a:lnTo>
                  <a:lnTo>
                    <a:pt x="1142" y="41"/>
                  </a:lnTo>
                  <a:lnTo>
                    <a:pt x="17" y="978"/>
                  </a:lnTo>
                  <a:lnTo>
                    <a:pt x="10" y="985"/>
                  </a:lnTo>
                  <a:lnTo>
                    <a:pt x="1" y="1001"/>
                  </a:lnTo>
                  <a:lnTo>
                    <a:pt x="0" y="1012"/>
                  </a:lnTo>
                  <a:lnTo>
                    <a:pt x="0" y="1023"/>
                  </a:lnTo>
                  <a:lnTo>
                    <a:pt x="6" y="1040"/>
                  </a:lnTo>
                  <a:lnTo>
                    <a:pt x="12" y="1048"/>
                  </a:lnTo>
                  <a:lnTo>
                    <a:pt x="108" y="1164"/>
                  </a:lnTo>
                  <a:lnTo>
                    <a:pt x="122" y="1177"/>
                  </a:lnTo>
                  <a:lnTo>
                    <a:pt x="141" y="1181"/>
                  </a:lnTo>
                  <a:lnTo>
                    <a:pt x="160" y="1181"/>
                  </a:lnTo>
                  <a:lnTo>
                    <a:pt x="179" y="1171"/>
                  </a:lnTo>
                  <a:lnTo>
                    <a:pt x="1262" y="268"/>
                  </a:lnTo>
                  <a:lnTo>
                    <a:pt x="2344" y="1171"/>
                  </a:lnTo>
                  <a:lnTo>
                    <a:pt x="2358" y="1180"/>
                  </a:lnTo>
                  <a:lnTo>
                    <a:pt x="2377" y="1181"/>
                  </a:lnTo>
                  <a:lnTo>
                    <a:pt x="2383" y="1181"/>
                  </a:lnTo>
                  <a:lnTo>
                    <a:pt x="2401" y="1177"/>
                  </a:lnTo>
                  <a:lnTo>
                    <a:pt x="2414" y="1164"/>
                  </a:lnTo>
                  <a:lnTo>
                    <a:pt x="2512" y="1048"/>
                  </a:lnTo>
                  <a:lnTo>
                    <a:pt x="2518" y="1040"/>
                  </a:lnTo>
                  <a:lnTo>
                    <a:pt x="2522" y="1023"/>
                  </a:lnTo>
                  <a:lnTo>
                    <a:pt x="2522" y="1012"/>
                  </a:lnTo>
                  <a:lnTo>
                    <a:pt x="2521" y="1001"/>
                  </a:lnTo>
                  <a:lnTo>
                    <a:pt x="2512" y="985"/>
                  </a:lnTo>
                  <a:lnTo>
                    <a:pt x="2505" y="97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14" name="직선 연결선 13"/>
            <p:cNvCxnSpPr/>
            <p:nvPr/>
          </p:nvCxnSpPr>
          <p:spPr>
            <a:xfrm rot="5400000">
              <a:off x="8694245" y="3808029"/>
              <a:ext cx="6120000" cy="0"/>
            </a:xfrm>
            <a:prstGeom prst="line">
              <a:avLst/>
            </a:prstGeom>
            <a:ln>
              <a:solidFill>
                <a:srgbClr val="18C1D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/>
            <p:cNvCxnSpPr/>
            <p:nvPr/>
          </p:nvCxnSpPr>
          <p:spPr>
            <a:xfrm>
              <a:off x="0" y="786625"/>
              <a:ext cx="7848000" cy="0"/>
            </a:xfrm>
            <a:prstGeom prst="line">
              <a:avLst/>
            </a:prstGeom>
            <a:ln>
              <a:solidFill>
                <a:srgbClr val="442CA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0457" y="867070"/>
            <a:ext cx="7352983" cy="6000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853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/>
          <p:cNvGrpSpPr/>
          <p:nvPr/>
        </p:nvGrpSpPr>
        <p:grpSpPr>
          <a:xfrm>
            <a:off x="0" y="206375"/>
            <a:ext cx="11776470" cy="6661654"/>
            <a:chOff x="0" y="206375"/>
            <a:chExt cx="11776470" cy="6661654"/>
          </a:xfrm>
        </p:grpSpPr>
        <p:sp>
          <p:nvSpPr>
            <p:cNvPr id="11" name="모서리가 둥근 직사각형 10"/>
            <p:cNvSpPr/>
            <p:nvPr/>
          </p:nvSpPr>
          <p:spPr>
            <a:xfrm>
              <a:off x="7507756" y="206375"/>
              <a:ext cx="3931503" cy="595437"/>
            </a:xfrm>
            <a:prstGeom prst="roundRect">
              <a:avLst>
                <a:gd name="adj" fmla="val 0"/>
              </a:avLst>
            </a:prstGeom>
            <a:solidFill>
              <a:srgbClr val="442CA4"/>
            </a:solidFill>
            <a:ln>
              <a:noFill/>
            </a:ln>
            <a:effectLst>
              <a:outerShdw blurRad="444500" dist="101600" dir="2700000" sx="95000" sy="95000" algn="tl" rotWithShape="0">
                <a:prstClr val="black">
                  <a:alpha val="4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2"/>
              <a:r>
                <a:rPr lang="en-US" altLang="ko-KR" b="1" dirty="0" smtClean="0">
                  <a:solidFill>
                    <a:prstClr val="white"/>
                  </a:solidFill>
                </a:rPr>
                <a:t>DATA INPUT</a:t>
              </a:r>
              <a:endParaRPr lang="ko-KR" altLang="en-US" b="1" dirty="0">
                <a:solidFill>
                  <a:prstClr val="white"/>
                </a:solidFill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11437620" y="501515"/>
              <a:ext cx="338850" cy="294635"/>
            </a:xfrm>
            <a:prstGeom prst="rect">
              <a:avLst/>
            </a:prstGeom>
            <a:solidFill>
              <a:srgbClr val="18C1D4"/>
            </a:solidFill>
            <a:ln>
              <a:noFill/>
            </a:ln>
            <a:effectLst>
              <a:outerShdw blurRad="1524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sz="1200" b="1" dirty="0" smtClean="0">
                  <a:solidFill>
                    <a:prstClr val="white"/>
                  </a:solidFill>
                </a:rPr>
                <a:t>05</a:t>
              </a:r>
              <a:endParaRPr lang="ko-KR" altLang="en-US" sz="1200" b="1" dirty="0">
                <a:solidFill>
                  <a:prstClr val="white"/>
                </a:solidFill>
              </a:endParaRPr>
            </a:p>
          </p:txBody>
        </p:sp>
        <p:sp>
          <p:nvSpPr>
            <p:cNvPr id="13" name="Freeform 14">
              <a:extLst>
                <a:ext uri="{FF2B5EF4-FFF2-40B4-BE49-F238E27FC236}">
                  <a16:creationId xmlns:a16="http://schemas.microsoft.com/office/drawing/2014/main" id="{71FB1AD2-DDFF-4D52-B00C-353F96D95BCA}"/>
                </a:ext>
              </a:extLst>
            </p:cNvPr>
            <p:cNvSpPr>
              <a:spLocks/>
            </p:cNvSpPr>
            <p:nvPr/>
          </p:nvSpPr>
          <p:spPr bwMode="auto">
            <a:xfrm>
              <a:off x="7822598" y="405793"/>
              <a:ext cx="408641" cy="191443"/>
            </a:xfrm>
            <a:custGeom>
              <a:avLst/>
              <a:gdLst>
                <a:gd name="T0" fmla="*/ 2505 w 2522"/>
                <a:gd name="T1" fmla="*/ 978 h 1181"/>
                <a:gd name="T2" fmla="*/ 2162 w 2522"/>
                <a:gd name="T3" fmla="*/ 694 h 1181"/>
                <a:gd name="T4" fmla="*/ 2162 w 2522"/>
                <a:gd name="T5" fmla="*/ 54 h 1181"/>
                <a:gd name="T6" fmla="*/ 2162 w 2522"/>
                <a:gd name="T7" fmla="*/ 44 h 1181"/>
                <a:gd name="T8" fmla="*/ 2155 w 2522"/>
                <a:gd name="T9" fmla="*/ 26 h 1181"/>
                <a:gd name="T10" fmla="*/ 2149 w 2522"/>
                <a:gd name="T11" fmla="*/ 18 h 1181"/>
                <a:gd name="T12" fmla="*/ 2141 w 2522"/>
                <a:gd name="T13" fmla="*/ 13 h 1181"/>
                <a:gd name="T14" fmla="*/ 2123 w 2522"/>
                <a:gd name="T15" fmla="*/ 5 h 1181"/>
                <a:gd name="T16" fmla="*/ 2113 w 2522"/>
                <a:gd name="T17" fmla="*/ 5 h 1181"/>
                <a:gd name="T18" fmla="*/ 1812 w 2522"/>
                <a:gd name="T19" fmla="*/ 5 h 1181"/>
                <a:gd name="T20" fmla="*/ 1802 w 2522"/>
                <a:gd name="T21" fmla="*/ 5 h 1181"/>
                <a:gd name="T22" fmla="*/ 1783 w 2522"/>
                <a:gd name="T23" fmla="*/ 13 h 1181"/>
                <a:gd name="T24" fmla="*/ 1776 w 2522"/>
                <a:gd name="T25" fmla="*/ 18 h 1181"/>
                <a:gd name="T26" fmla="*/ 1770 w 2522"/>
                <a:gd name="T27" fmla="*/ 26 h 1181"/>
                <a:gd name="T28" fmla="*/ 1763 w 2522"/>
                <a:gd name="T29" fmla="*/ 44 h 1181"/>
                <a:gd name="T30" fmla="*/ 1762 w 2522"/>
                <a:gd name="T31" fmla="*/ 54 h 1181"/>
                <a:gd name="T32" fmla="*/ 1762 w 2522"/>
                <a:gd name="T33" fmla="*/ 360 h 1181"/>
                <a:gd name="T34" fmla="*/ 1380 w 2522"/>
                <a:gd name="T35" fmla="*/ 41 h 1181"/>
                <a:gd name="T36" fmla="*/ 1354 w 2522"/>
                <a:gd name="T37" fmla="*/ 23 h 1181"/>
                <a:gd name="T38" fmla="*/ 1295 w 2522"/>
                <a:gd name="T39" fmla="*/ 1 h 1181"/>
                <a:gd name="T40" fmla="*/ 1262 w 2522"/>
                <a:gd name="T41" fmla="*/ 0 h 1181"/>
                <a:gd name="T42" fmla="*/ 1227 w 2522"/>
                <a:gd name="T43" fmla="*/ 1 h 1181"/>
                <a:gd name="T44" fmla="*/ 1168 w 2522"/>
                <a:gd name="T45" fmla="*/ 23 h 1181"/>
                <a:gd name="T46" fmla="*/ 1142 w 2522"/>
                <a:gd name="T47" fmla="*/ 41 h 1181"/>
                <a:gd name="T48" fmla="*/ 17 w 2522"/>
                <a:gd name="T49" fmla="*/ 978 h 1181"/>
                <a:gd name="T50" fmla="*/ 10 w 2522"/>
                <a:gd name="T51" fmla="*/ 985 h 1181"/>
                <a:gd name="T52" fmla="*/ 1 w 2522"/>
                <a:gd name="T53" fmla="*/ 1001 h 1181"/>
                <a:gd name="T54" fmla="*/ 0 w 2522"/>
                <a:gd name="T55" fmla="*/ 1012 h 1181"/>
                <a:gd name="T56" fmla="*/ 0 w 2522"/>
                <a:gd name="T57" fmla="*/ 1023 h 1181"/>
                <a:gd name="T58" fmla="*/ 6 w 2522"/>
                <a:gd name="T59" fmla="*/ 1040 h 1181"/>
                <a:gd name="T60" fmla="*/ 12 w 2522"/>
                <a:gd name="T61" fmla="*/ 1048 h 1181"/>
                <a:gd name="T62" fmla="*/ 108 w 2522"/>
                <a:gd name="T63" fmla="*/ 1164 h 1181"/>
                <a:gd name="T64" fmla="*/ 122 w 2522"/>
                <a:gd name="T65" fmla="*/ 1177 h 1181"/>
                <a:gd name="T66" fmla="*/ 141 w 2522"/>
                <a:gd name="T67" fmla="*/ 1181 h 1181"/>
                <a:gd name="T68" fmla="*/ 160 w 2522"/>
                <a:gd name="T69" fmla="*/ 1181 h 1181"/>
                <a:gd name="T70" fmla="*/ 179 w 2522"/>
                <a:gd name="T71" fmla="*/ 1171 h 1181"/>
                <a:gd name="T72" fmla="*/ 1262 w 2522"/>
                <a:gd name="T73" fmla="*/ 268 h 1181"/>
                <a:gd name="T74" fmla="*/ 2344 w 2522"/>
                <a:gd name="T75" fmla="*/ 1171 h 1181"/>
                <a:gd name="T76" fmla="*/ 2358 w 2522"/>
                <a:gd name="T77" fmla="*/ 1180 h 1181"/>
                <a:gd name="T78" fmla="*/ 2377 w 2522"/>
                <a:gd name="T79" fmla="*/ 1181 h 1181"/>
                <a:gd name="T80" fmla="*/ 2383 w 2522"/>
                <a:gd name="T81" fmla="*/ 1181 h 1181"/>
                <a:gd name="T82" fmla="*/ 2401 w 2522"/>
                <a:gd name="T83" fmla="*/ 1177 h 1181"/>
                <a:gd name="T84" fmla="*/ 2414 w 2522"/>
                <a:gd name="T85" fmla="*/ 1164 h 1181"/>
                <a:gd name="T86" fmla="*/ 2512 w 2522"/>
                <a:gd name="T87" fmla="*/ 1048 h 1181"/>
                <a:gd name="T88" fmla="*/ 2518 w 2522"/>
                <a:gd name="T89" fmla="*/ 1040 h 1181"/>
                <a:gd name="T90" fmla="*/ 2522 w 2522"/>
                <a:gd name="T91" fmla="*/ 1023 h 1181"/>
                <a:gd name="T92" fmla="*/ 2522 w 2522"/>
                <a:gd name="T93" fmla="*/ 1012 h 1181"/>
                <a:gd name="T94" fmla="*/ 2521 w 2522"/>
                <a:gd name="T95" fmla="*/ 1001 h 1181"/>
                <a:gd name="T96" fmla="*/ 2512 w 2522"/>
                <a:gd name="T97" fmla="*/ 985 h 1181"/>
                <a:gd name="T98" fmla="*/ 2505 w 2522"/>
                <a:gd name="T99" fmla="*/ 978 h 1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522" h="1181">
                  <a:moveTo>
                    <a:pt x="2505" y="978"/>
                  </a:moveTo>
                  <a:lnTo>
                    <a:pt x="2162" y="694"/>
                  </a:lnTo>
                  <a:lnTo>
                    <a:pt x="2162" y="54"/>
                  </a:lnTo>
                  <a:lnTo>
                    <a:pt x="2162" y="44"/>
                  </a:lnTo>
                  <a:lnTo>
                    <a:pt x="2155" y="26"/>
                  </a:lnTo>
                  <a:lnTo>
                    <a:pt x="2149" y="18"/>
                  </a:lnTo>
                  <a:lnTo>
                    <a:pt x="2141" y="13"/>
                  </a:lnTo>
                  <a:lnTo>
                    <a:pt x="2123" y="5"/>
                  </a:lnTo>
                  <a:lnTo>
                    <a:pt x="2113" y="5"/>
                  </a:lnTo>
                  <a:lnTo>
                    <a:pt x="1812" y="5"/>
                  </a:lnTo>
                  <a:lnTo>
                    <a:pt x="1802" y="5"/>
                  </a:lnTo>
                  <a:lnTo>
                    <a:pt x="1783" y="13"/>
                  </a:lnTo>
                  <a:lnTo>
                    <a:pt x="1776" y="18"/>
                  </a:lnTo>
                  <a:lnTo>
                    <a:pt x="1770" y="26"/>
                  </a:lnTo>
                  <a:lnTo>
                    <a:pt x="1763" y="44"/>
                  </a:lnTo>
                  <a:lnTo>
                    <a:pt x="1762" y="54"/>
                  </a:lnTo>
                  <a:lnTo>
                    <a:pt x="1762" y="360"/>
                  </a:lnTo>
                  <a:lnTo>
                    <a:pt x="1380" y="41"/>
                  </a:lnTo>
                  <a:lnTo>
                    <a:pt x="1354" y="23"/>
                  </a:lnTo>
                  <a:lnTo>
                    <a:pt x="1295" y="1"/>
                  </a:lnTo>
                  <a:lnTo>
                    <a:pt x="1262" y="0"/>
                  </a:lnTo>
                  <a:lnTo>
                    <a:pt x="1227" y="1"/>
                  </a:lnTo>
                  <a:lnTo>
                    <a:pt x="1168" y="23"/>
                  </a:lnTo>
                  <a:lnTo>
                    <a:pt x="1142" y="41"/>
                  </a:lnTo>
                  <a:lnTo>
                    <a:pt x="17" y="978"/>
                  </a:lnTo>
                  <a:lnTo>
                    <a:pt x="10" y="985"/>
                  </a:lnTo>
                  <a:lnTo>
                    <a:pt x="1" y="1001"/>
                  </a:lnTo>
                  <a:lnTo>
                    <a:pt x="0" y="1012"/>
                  </a:lnTo>
                  <a:lnTo>
                    <a:pt x="0" y="1023"/>
                  </a:lnTo>
                  <a:lnTo>
                    <a:pt x="6" y="1040"/>
                  </a:lnTo>
                  <a:lnTo>
                    <a:pt x="12" y="1048"/>
                  </a:lnTo>
                  <a:lnTo>
                    <a:pt x="108" y="1164"/>
                  </a:lnTo>
                  <a:lnTo>
                    <a:pt x="122" y="1177"/>
                  </a:lnTo>
                  <a:lnTo>
                    <a:pt x="141" y="1181"/>
                  </a:lnTo>
                  <a:lnTo>
                    <a:pt x="160" y="1181"/>
                  </a:lnTo>
                  <a:lnTo>
                    <a:pt x="179" y="1171"/>
                  </a:lnTo>
                  <a:lnTo>
                    <a:pt x="1262" y="268"/>
                  </a:lnTo>
                  <a:lnTo>
                    <a:pt x="2344" y="1171"/>
                  </a:lnTo>
                  <a:lnTo>
                    <a:pt x="2358" y="1180"/>
                  </a:lnTo>
                  <a:lnTo>
                    <a:pt x="2377" y="1181"/>
                  </a:lnTo>
                  <a:lnTo>
                    <a:pt x="2383" y="1181"/>
                  </a:lnTo>
                  <a:lnTo>
                    <a:pt x="2401" y="1177"/>
                  </a:lnTo>
                  <a:lnTo>
                    <a:pt x="2414" y="1164"/>
                  </a:lnTo>
                  <a:lnTo>
                    <a:pt x="2512" y="1048"/>
                  </a:lnTo>
                  <a:lnTo>
                    <a:pt x="2518" y="1040"/>
                  </a:lnTo>
                  <a:lnTo>
                    <a:pt x="2522" y="1023"/>
                  </a:lnTo>
                  <a:lnTo>
                    <a:pt x="2522" y="1012"/>
                  </a:lnTo>
                  <a:lnTo>
                    <a:pt x="2521" y="1001"/>
                  </a:lnTo>
                  <a:lnTo>
                    <a:pt x="2512" y="985"/>
                  </a:lnTo>
                  <a:lnTo>
                    <a:pt x="2505" y="97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14" name="직선 연결선 13"/>
            <p:cNvCxnSpPr/>
            <p:nvPr/>
          </p:nvCxnSpPr>
          <p:spPr>
            <a:xfrm rot="5400000">
              <a:off x="8694245" y="3808029"/>
              <a:ext cx="6120000" cy="0"/>
            </a:xfrm>
            <a:prstGeom prst="line">
              <a:avLst/>
            </a:prstGeom>
            <a:ln>
              <a:solidFill>
                <a:srgbClr val="18C1D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/>
            <p:cNvCxnSpPr/>
            <p:nvPr/>
          </p:nvCxnSpPr>
          <p:spPr>
            <a:xfrm>
              <a:off x="0" y="786625"/>
              <a:ext cx="7848000" cy="0"/>
            </a:xfrm>
            <a:prstGeom prst="line">
              <a:avLst/>
            </a:prstGeom>
            <a:ln>
              <a:solidFill>
                <a:srgbClr val="442CA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8" name="그림 17" descr="텍스트이(가) 표시된 사진&#10;&#10;자동 생성된 설명">
            <a:extLst>
              <a:ext uri="{FF2B5EF4-FFF2-40B4-BE49-F238E27FC236}">
                <a16:creationId xmlns:a16="http://schemas.microsoft.com/office/drawing/2014/main" id="{48BDDA3D-33F1-734E-800C-7BF0E193DE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101" y="105120"/>
            <a:ext cx="4919645" cy="2546640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19" name="그림 18" descr="텍스트이(가) 표시된 사진&#10;&#10;자동 생성된 설명">
            <a:extLst>
              <a:ext uri="{FF2B5EF4-FFF2-40B4-BE49-F238E27FC236}">
                <a16:creationId xmlns:a16="http://schemas.microsoft.com/office/drawing/2014/main" id="{4C7665EA-5147-CA43-9039-75EB4809B1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7224" y="1662196"/>
            <a:ext cx="7165029" cy="4752837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17" name="그림 16" descr="텍스트이(가) 표시된 사진&#10;&#10;자동 생성된 설명">
            <a:extLst>
              <a:ext uri="{FF2B5EF4-FFF2-40B4-BE49-F238E27FC236}">
                <a16:creationId xmlns:a16="http://schemas.microsoft.com/office/drawing/2014/main" id="{616FB587-8864-294A-9F3E-605F38D94E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0371" y="3620140"/>
            <a:ext cx="4369402" cy="3136260"/>
          </a:xfrm>
          <a:prstGeom prst="rect">
            <a:avLst/>
          </a:prstGeom>
          <a:ln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4060785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4B7007FB-3173-7F44-866F-A2307EEDC55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154" y="1330036"/>
            <a:ext cx="8009578" cy="5648409"/>
          </a:xfrm>
          <a:prstGeom prst="rect">
            <a:avLst/>
          </a:prstGeom>
        </p:spPr>
      </p:pic>
      <p:grpSp>
        <p:nvGrpSpPr>
          <p:cNvPr id="14" name="그룹 13"/>
          <p:cNvGrpSpPr/>
          <p:nvPr/>
        </p:nvGrpSpPr>
        <p:grpSpPr>
          <a:xfrm>
            <a:off x="0" y="206375"/>
            <a:ext cx="11776470" cy="6661654"/>
            <a:chOff x="0" y="206375"/>
            <a:chExt cx="11776470" cy="6661654"/>
          </a:xfrm>
        </p:grpSpPr>
        <p:sp>
          <p:nvSpPr>
            <p:cNvPr id="15" name="모서리가 둥근 직사각형 14"/>
            <p:cNvSpPr/>
            <p:nvPr/>
          </p:nvSpPr>
          <p:spPr>
            <a:xfrm>
              <a:off x="7507756" y="206375"/>
              <a:ext cx="3931503" cy="595437"/>
            </a:xfrm>
            <a:prstGeom prst="roundRect">
              <a:avLst>
                <a:gd name="adj" fmla="val 0"/>
              </a:avLst>
            </a:prstGeom>
            <a:solidFill>
              <a:srgbClr val="442CA4"/>
            </a:solidFill>
            <a:ln>
              <a:noFill/>
            </a:ln>
            <a:effectLst>
              <a:outerShdw blurRad="444500" dist="101600" dir="2700000" sx="95000" sy="95000" algn="tl" rotWithShape="0">
                <a:prstClr val="black">
                  <a:alpha val="4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2"/>
              <a:r>
                <a:rPr lang="en-US" altLang="ko-KR" b="1" dirty="0" smtClean="0">
                  <a:solidFill>
                    <a:prstClr val="white"/>
                  </a:solidFill>
                </a:rPr>
                <a:t>VIEW_CHART</a:t>
              </a:r>
              <a:endParaRPr lang="ko-KR" altLang="en-US" b="1" dirty="0">
                <a:solidFill>
                  <a:prstClr val="white"/>
                </a:solidFill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1437620" y="501515"/>
              <a:ext cx="338850" cy="294635"/>
            </a:xfrm>
            <a:prstGeom prst="rect">
              <a:avLst/>
            </a:prstGeom>
            <a:solidFill>
              <a:srgbClr val="18C1D4"/>
            </a:solidFill>
            <a:ln>
              <a:noFill/>
            </a:ln>
            <a:effectLst>
              <a:outerShdw blurRad="1524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sz="1200" b="1" dirty="0" smtClean="0">
                  <a:solidFill>
                    <a:prstClr val="white"/>
                  </a:solidFill>
                </a:rPr>
                <a:t>06</a:t>
              </a:r>
              <a:endParaRPr lang="ko-KR" altLang="en-US" sz="1200" b="1" dirty="0">
                <a:solidFill>
                  <a:prstClr val="white"/>
                </a:solidFill>
              </a:endParaRPr>
            </a:p>
          </p:txBody>
        </p:sp>
        <p:sp>
          <p:nvSpPr>
            <p:cNvPr id="17" name="Freeform 14">
              <a:extLst>
                <a:ext uri="{FF2B5EF4-FFF2-40B4-BE49-F238E27FC236}">
                  <a16:creationId xmlns:a16="http://schemas.microsoft.com/office/drawing/2014/main" id="{71FB1AD2-DDFF-4D52-B00C-353F96D95BCA}"/>
                </a:ext>
              </a:extLst>
            </p:cNvPr>
            <p:cNvSpPr>
              <a:spLocks/>
            </p:cNvSpPr>
            <p:nvPr/>
          </p:nvSpPr>
          <p:spPr bwMode="auto">
            <a:xfrm>
              <a:off x="7822598" y="405793"/>
              <a:ext cx="408641" cy="191443"/>
            </a:xfrm>
            <a:custGeom>
              <a:avLst/>
              <a:gdLst>
                <a:gd name="T0" fmla="*/ 2505 w 2522"/>
                <a:gd name="T1" fmla="*/ 978 h 1181"/>
                <a:gd name="T2" fmla="*/ 2162 w 2522"/>
                <a:gd name="T3" fmla="*/ 694 h 1181"/>
                <a:gd name="T4" fmla="*/ 2162 w 2522"/>
                <a:gd name="T5" fmla="*/ 54 h 1181"/>
                <a:gd name="T6" fmla="*/ 2162 w 2522"/>
                <a:gd name="T7" fmla="*/ 44 h 1181"/>
                <a:gd name="T8" fmla="*/ 2155 w 2522"/>
                <a:gd name="T9" fmla="*/ 26 h 1181"/>
                <a:gd name="T10" fmla="*/ 2149 w 2522"/>
                <a:gd name="T11" fmla="*/ 18 h 1181"/>
                <a:gd name="T12" fmla="*/ 2141 w 2522"/>
                <a:gd name="T13" fmla="*/ 13 h 1181"/>
                <a:gd name="T14" fmla="*/ 2123 w 2522"/>
                <a:gd name="T15" fmla="*/ 5 h 1181"/>
                <a:gd name="T16" fmla="*/ 2113 w 2522"/>
                <a:gd name="T17" fmla="*/ 5 h 1181"/>
                <a:gd name="T18" fmla="*/ 1812 w 2522"/>
                <a:gd name="T19" fmla="*/ 5 h 1181"/>
                <a:gd name="T20" fmla="*/ 1802 w 2522"/>
                <a:gd name="T21" fmla="*/ 5 h 1181"/>
                <a:gd name="T22" fmla="*/ 1783 w 2522"/>
                <a:gd name="T23" fmla="*/ 13 h 1181"/>
                <a:gd name="T24" fmla="*/ 1776 w 2522"/>
                <a:gd name="T25" fmla="*/ 18 h 1181"/>
                <a:gd name="T26" fmla="*/ 1770 w 2522"/>
                <a:gd name="T27" fmla="*/ 26 h 1181"/>
                <a:gd name="T28" fmla="*/ 1763 w 2522"/>
                <a:gd name="T29" fmla="*/ 44 h 1181"/>
                <a:gd name="T30" fmla="*/ 1762 w 2522"/>
                <a:gd name="T31" fmla="*/ 54 h 1181"/>
                <a:gd name="T32" fmla="*/ 1762 w 2522"/>
                <a:gd name="T33" fmla="*/ 360 h 1181"/>
                <a:gd name="T34" fmla="*/ 1380 w 2522"/>
                <a:gd name="T35" fmla="*/ 41 h 1181"/>
                <a:gd name="T36" fmla="*/ 1354 w 2522"/>
                <a:gd name="T37" fmla="*/ 23 h 1181"/>
                <a:gd name="T38" fmla="*/ 1295 w 2522"/>
                <a:gd name="T39" fmla="*/ 1 h 1181"/>
                <a:gd name="T40" fmla="*/ 1262 w 2522"/>
                <a:gd name="T41" fmla="*/ 0 h 1181"/>
                <a:gd name="T42" fmla="*/ 1227 w 2522"/>
                <a:gd name="T43" fmla="*/ 1 h 1181"/>
                <a:gd name="T44" fmla="*/ 1168 w 2522"/>
                <a:gd name="T45" fmla="*/ 23 h 1181"/>
                <a:gd name="T46" fmla="*/ 1142 w 2522"/>
                <a:gd name="T47" fmla="*/ 41 h 1181"/>
                <a:gd name="T48" fmla="*/ 17 w 2522"/>
                <a:gd name="T49" fmla="*/ 978 h 1181"/>
                <a:gd name="T50" fmla="*/ 10 w 2522"/>
                <a:gd name="T51" fmla="*/ 985 h 1181"/>
                <a:gd name="T52" fmla="*/ 1 w 2522"/>
                <a:gd name="T53" fmla="*/ 1001 h 1181"/>
                <a:gd name="T54" fmla="*/ 0 w 2522"/>
                <a:gd name="T55" fmla="*/ 1012 h 1181"/>
                <a:gd name="T56" fmla="*/ 0 w 2522"/>
                <a:gd name="T57" fmla="*/ 1023 h 1181"/>
                <a:gd name="T58" fmla="*/ 6 w 2522"/>
                <a:gd name="T59" fmla="*/ 1040 h 1181"/>
                <a:gd name="T60" fmla="*/ 12 w 2522"/>
                <a:gd name="T61" fmla="*/ 1048 h 1181"/>
                <a:gd name="T62" fmla="*/ 108 w 2522"/>
                <a:gd name="T63" fmla="*/ 1164 h 1181"/>
                <a:gd name="T64" fmla="*/ 122 w 2522"/>
                <a:gd name="T65" fmla="*/ 1177 h 1181"/>
                <a:gd name="T66" fmla="*/ 141 w 2522"/>
                <a:gd name="T67" fmla="*/ 1181 h 1181"/>
                <a:gd name="T68" fmla="*/ 160 w 2522"/>
                <a:gd name="T69" fmla="*/ 1181 h 1181"/>
                <a:gd name="T70" fmla="*/ 179 w 2522"/>
                <a:gd name="T71" fmla="*/ 1171 h 1181"/>
                <a:gd name="T72" fmla="*/ 1262 w 2522"/>
                <a:gd name="T73" fmla="*/ 268 h 1181"/>
                <a:gd name="T74" fmla="*/ 2344 w 2522"/>
                <a:gd name="T75" fmla="*/ 1171 h 1181"/>
                <a:gd name="T76" fmla="*/ 2358 w 2522"/>
                <a:gd name="T77" fmla="*/ 1180 h 1181"/>
                <a:gd name="T78" fmla="*/ 2377 w 2522"/>
                <a:gd name="T79" fmla="*/ 1181 h 1181"/>
                <a:gd name="T80" fmla="*/ 2383 w 2522"/>
                <a:gd name="T81" fmla="*/ 1181 h 1181"/>
                <a:gd name="T82" fmla="*/ 2401 w 2522"/>
                <a:gd name="T83" fmla="*/ 1177 h 1181"/>
                <a:gd name="T84" fmla="*/ 2414 w 2522"/>
                <a:gd name="T85" fmla="*/ 1164 h 1181"/>
                <a:gd name="T86" fmla="*/ 2512 w 2522"/>
                <a:gd name="T87" fmla="*/ 1048 h 1181"/>
                <a:gd name="T88" fmla="*/ 2518 w 2522"/>
                <a:gd name="T89" fmla="*/ 1040 h 1181"/>
                <a:gd name="T90" fmla="*/ 2522 w 2522"/>
                <a:gd name="T91" fmla="*/ 1023 h 1181"/>
                <a:gd name="T92" fmla="*/ 2522 w 2522"/>
                <a:gd name="T93" fmla="*/ 1012 h 1181"/>
                <a:gd name="T94" fmla="*/ 2521 w 2522"/>
                <a:gd name="T95" fmla="*/ 1001 h 1181"/>
                <a:gd name="T96" fmla="*/ 2512 w 2522"/>
                <a:gd name="T97" fmla="*/ 985 h 1181"/>
                <a:gd name="T98" fmla="*/ 2505 w 2522"/>
                <a:gd name="T99" fmla="*/ 978 h 1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522" h="1181">
                  <a:moveTo>
                    <a:pt x="2505" y="978"/>
                  </a:moveTo>
                  <a:lnTo>
                    <a:pt x="2162" y="694"/>
                  </a:lnTo>
                  <a:lnTo>
                    <a:pt x="2162" y="54"/>
                  </a:lnTo>
                  <a:lnTo>
                    <a:pt x="2162" y="44"/>
                  </a:lnTo>
                  <a:lnTo>
                    <a:pt x="2155" y="26"/>
                  </a:lnTo>
                  <a:lnTo>
                    <a:pt x="2149" y="18"/>
                  </a:lnTo>
                  <a:lnTo>
                    <a:pt x="2141" y="13"/>
                  </a:lnTo>
                  <a:lnTo>
                    <a:pt x="2123" y="5"/>
                  </a:lnTo>
                  <a:lnTo>
                    <a:pt x="2113" y="5"/>
                  </a:lnTo>
                  <a:lnTo>
                    <a:pt x="1812" y="5"/>
                  </a:lnTo>
                  <a:lnTo>
                    <a:pt x="1802" y="5"/>
                  </a:lnTo>
                  <a:lnTo>
                    <a:pt x="1783" y="13"/>
                  </a:lnTo>
                  <a:lnTo>
                    <a:pt x="1776" y="18"/>
                  </a:lnTo>
                  <a:lnTo>
                    <a:pt x="1770" y="26"/>
                  </a:lnTo>
                  <a:lnTo>
                    <a:pt x="1763" y="44"/>
                  </a:lnTo>
                  <a:lnTo>
                    <a:pt x="1762" y="54"/>
                  </a:lnTo>
                  <a:lnTo>
                    <a:pt x="1762" y="360"/>
                  </a:lnTo>
                  <a:lnTo>
                    <a:pt x="1380" y="41"/>
                  </a:lnTo>
                  <a:lnTo>
                    <a:pt x="1354" y="23"/>
                  </a:lnTo>
                  <a:lnTo>
                    <a:pt x="1295" y="1"/>
                  </a:lnTo>
                  <a:lnTo>
                    <a:pt x="1262" y="0"/>
                  </a:lnTo>
                  <a:lnTo>
                    <a:pt x="1227" y="1"/>
                  </a:lnTo>
                  <a:lnTo>
                    <a:pt x="1168" y="23"/>
                  </a:lnTo>
                  <a:lnTo>
                    <a:pt x="1142" y="41"/>
                  </a:lnTo>
                  <a:lnTo>
                    <a:pt x="17" y="978"/>
                  </a:lnTo>
                  <a:lnTo>
                    <a:pt x="10" y="985"/>
                  </a:lnTo>
                  <a:lnTo>
                    <a:pt x="1" y="1001"/>
                  </a:lnTo>
                  <a:lnTo>
                    <a:pt x="0" y="1012"/>
                  </a:lnTo>
                  <a:lnTo>
                    <a:pt x="0" y="1023"/>
                  </a:lnTo>
                  <a:lnTo>
                    <a:pt x="6" y="1040"/>
                  </a:lnTo>
                  <a:lnTo>
                    <a:pt x="12" y="1048"/>
                  </a:lnTo>
                  <a:lnTo>
                    <a:pt x="108" y="1164"/>
                  </a:lnTo>
                  <a:lnTo>
                    <a:pt x="122" y="1177"/>
                  </a:lnTo>
                  <a:lnTo>
                    <a:pt x="141" y="1181"/>
                  </a:lnTo>
                  <a:lnTo>
                    <a:pt x="160" y="1181"/>
                  </a:lnTo>
                  <a:lnTo>
                    <a:pt x="179" y="1171"/>
                  </a:lnTo>
                  <a:lnTo>
                    <a:pt x="1262" y="268"/>
                  </a:lnTo>
                  <a:lnTo>
                    <a:pt x="2344" y="1171"/>
                  </a:lnTo>
                  <a:lnTo>
                    <a:pt x="2358" y="1180"/>
                  </a:lnTo>
                  <a:lnTo>
                    <a:pt x="2377" y="1181"/>
                  </a:lnTo>
                  <a:lnTo>
                    <a:pt x="2383" y="1181"/>
                  </a:lnTo>
                  <a:lnTo>
                    <a:pt x="2401" y="1177"/>
                  </a:lnTo>
                  <a:lnTo>
                    <a:pt x="2414" y="1164"/>
                  </a:lnTo>
                  <a:lnTo>
                    <a:pt x="2512" y="1048"/>
                  </a:lnTo>
                  <a:lnTo>
                    <a:pt x="2518" y="1040"/>
                  </a:lnTo>
                  <a:lnTo>
                    <a:pt x="2522" y="1023"/>
                  </a:lnTo>
                  <a:lnTo>
                    <a:pt x="2522" y="1012"/>
                  </a:lnTo>
                  <a:lnTo>
                    <a:pt x="2521" y="1001"/>
                  </a:lnTo>
                  <a:lnTo>
                    <a:pt x="2512" y="985"/>
                  </a:lnTo>
                  <a:lnTo>
                    <a:pt x="2505" y="97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18" name="직선 연결선 17"/>
            <p:cNvCxnSpPr/>
            <p:nvPr/>
          </p:nvCxnSpPr>
          <p:spPr>
            <a:xfrm rot="5400000">
              <a:off x="8694245" y="3808029"/>
              <a:ext cx="6120000" cy="0"/>
            </a:xfrm>
            <a:prstGeom prst="line">
              <a:avLst/>
            </a:prstGeom>
            <a:ln>
              <a:solidFill>
                <a:srgbClr val="18C1D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/>
            <p:cNvCxnSpPr/>
            <p:nvPr/>
          </p:nvCxnSpPr>
          <p:spPr>
            <a:xfrm>
              <a:off x="0" y="786625"/>
              <a:ext cx="7848000" cy="0"/>
            </a:xfrm>
            <a:prstGeom prst="line">
              <a:avLst/>
            </a:prstGeom>
            <a:ln>
              <a:solidFill>
                <a:srgbClr val="442CA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92133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0" y="206375"/>
            <a:ext cx="11776470" cy="6661654"/>
            <a:chOff x="0" y="206375"/>
            <a:chExt cx="11776470" cy="6661654"/>
          </a:xfrm>
        </p:grpSpPr>
        <p:sp>
          <p:nvSpPr>
            <p:cNvPr id="5" name="모서리가 둥근 직사각형 4"/>
            <p:cNvSpPr/>
            <p:nvPr/>
          </p:nvSpPr>
          <p:spPr>
            <a:xfrm>
              <a:off x="7507756" y="206375"/>
              <a:ext cx="3931503" cy="595437"/>
            </a:xfrm>
            <a:prstGeom prst="roundRect">
              <a:avLst>
                <a:gd name="adj" fmla="val 0"/>
              </a:avLst>
            </a:prstGeom>
            <a:solidFill>
              <a:srgbClr val="442CA4"/>
            </a:solidFill>
            <a:ln>
              <a:noFill/>
            </a:ln>
            <a:effectLst>
              <a:outerShdw blurRad="444500" dist="101600" dir="2700000" sx="95000" sy="95000" algn="tl" rotWithShape="0">
                <a:prstClr val="black">
                  <a:alpha val="4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2"/>
              <a:r>
                <a:rPr lang="en-US" altLang="ko-KR" b="1" dirty="0" smtClean="0">
                  <a:solidFill>
                    <a:prstClr val="white"/>
                  </a:solidFill>
                </a:rPr>
                <a:t>MODULE</a:t>
              </a:r>
              <a:endParaRPr lang="ko-KR" altLang="en-US" b="1" dirty="0">
                <a:solidFill>
                  <a:prstClr val="white"/>
                </a:solidFill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11437620" y="501515"/>
              <a:ext cx="338850" cy="294635"/>
            </a:xfrm>
            <a:prstGeom prst="rect">
              <a:avLst/>
            </a:prstGeom>
            <a:solidFill>
              <a:srgbClr val="18C1D4"/>
            </a:solidFill>
            <a:ln>
              <a:noFill/>
            </a:ln>
            <a:effectLst>
              <a:outerShdw blurRad="1524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sz="1200" b="1" dirty="0" smtClean="0">
                  <a:solidFill>
                    <a:prstClr val="white"/>
                  </a:solidFill>
                </a:rPr>
                <a:t>07</a:t>
              </a:r>
              <a:endParaRPr lang="ko-KR" altLang="en-US" sz="1200" b="1" dirty="0">
                <a:solidFill>
                  <a:prstClr val="white"/>
                </a:solidFill>
              </a:endParaRPr>
            </a:p>
          </p:txBody>
        </p:sp>
        <p:sp>
          <p:nvSpPr>
            <p:cNvPr id="30" name="Freeform 14">
              <a:extLst>
                <a:ext uri="{FF2B5EF4-FFF2-40B4-BE49-F238E27FC236}">
                  <a16:creationId xmlns:a16="http://schemas.microsoft.com/office/drawing/2014/main" id="{71FB1AD2-DDFF-4D52-B00C-353F96D95BCA}"/>
                </a:ext>
              </a:extLst>
            </p:cNvPr>
            <p:cNvSpPr>
              <a:spLocks/>
            </p:cNvSpPr>
            <p:nvPr/>
          </p:nvSpPr>
          <p:spPr bwMode="auto">
            <a:xfrm>
              <a:off x="7822598" y="405793"/>
              <a:ext cx="408641" cy="191443"/>
            </a:xfrm>
            <a:custGeom>
              <a:avLst/>
              <a:gdLst>
                <a:gd name="T0" fmla="*/ 2505 w 2522"/>
                <a:gd name="T1" fmla="*/ 978 h 1181"/>
                <a:gd name="T2" fmla="*/ 2162 w 2522"/>
                <a:gd name="T3" fmla="*/ 694 h 1181"/>
                <a:gd name="T4" fmla="*/ 2162 w 2522"/>
                <a:gd name="T5" fmla="*/ 54 h 1181"/>
                <a:gd name="T6" fmla="*/ 2162 w 2522"/>
                <a:gd name="T7" fmla="*/ 44 h 1181"/>
                <a:gd name="T8" fmla="*/ 2155 w 2522"/>
                <a:gd name="T9" fmla="*/ 26 h 1181"/>
                <a:gd name="T10" fmla="*/ 2149 w 2522"/>
                <a:gd name="T11" fmla="*/ 18 h 1181"/>
                <a:gd name="T12" fmla="*/ 2141 w 2522"/>
                <a:gd name="T13" fmla="*/ 13 h 1181"/>
                <a:gd name="T14" fmla="*/ 2123 w 2522"/>
                <a:gd name="T15" fmla="*/ 5 h 1181"/>
                <a:gd name="T16" fmla="*/ 2113 w 2522"/>
                <a:gd name="T17" fmla="*/ 5 h 1181"/>
                <a:gd name="T18" fmla="*/ 1812 w 2522"/>
                <a:gd name="T19" fmla="*/ 5 h 1181"/>
                <a:gd name="T20" fmla="*/ 1802 w 2522"/>
                <a:gd name="T21" fmla="*/ 5 h 1181"/>
                <a:gd name="T22" fmla="*/ 1783 w 2522"/>
                <a:gd name="T23" fmla="*/ 13 h 1181"/>
                <a:gd name="T24" fmla="*/ 1776 w 2522"/>
                <a:gd name="T25" fmla="*/ 18 h 1181"/>
                <a:gd name="T26" fmla="*/ 1770 w 2522"/>
                <a:gd name="T27" fmla="*/ 26 h 1181"/>
                <a:gd name="T28" fmla="*/ 1763 w 2522"/>
                <a:gd name="T29" fmla="*/ 44 h 1181"/>
                <a:gd name="T30" fmla="*/ 1762 w 2522"/>
                <a:gd name="T31" fmla="*/ 54 h 1181"/>
                <a:gd name="T32" fmla="*/ 1762 w 2522"/>
                <a:gd name="T33" fmla="*/ 360 h 1181"/>
                <a:gd name="T34" fmla="*/ 1380 w 2522"/>
                <a:gd name="T35" fmla="*/ 41 h 1181"/>
                <a:gd name="T36" fmla="*/ 1354 w 2522"/>
                <a:gd name="T37" fmla="*/ 23 h 1181"/>
                <a:gd name="T38" fmla="*/ 1295 w 2522"/>
                <a:gd name="T39" fmla="*/ 1 h 1181"/>
                <a:gd name="T40" fmla="*/ 1262 w 2522"/>
                <a:gd name="T41" fmla="*/ 0 h 1181"/>
                <a:gd name="T42" fmla="*/ 1227 w 2522"/>
                <a:gd name="T43" fmla="*/ 1 h 1181"/>
                <a:gd name="T44" fmla="*/ 1168 w 2522"/>
                <a:gd name="T45" fmla="*/ 23 h 1181"/>
                <a:gd name="T46" fmla="*/ 1142 w 2522"/>
                <a:gd name="T47" fmla="*/ 41 h 1181"/>
                <a:gd name="T48" fmla="*/ 17 w 2522"/>
                <a:gd name="T49" fmla="*/ 978 h 1181"/>
                <a:gd name="T50" fmla="*/ 10 w 2522"/>
                <a:gd name="T51" fmla="*/ 985 h 1181"/>
                <a:gd name="T52" fmla="*/ 1 w 2522"/>
                <a:gd name="T53" fmla="*/ 1001 h 1181"/>
                <a:gd name="T54" fmla="*/ 0 w 2522"/>
                <a:gd name="T55" fmla="*/ 1012 h 1181"/>
                <a:gd name="T56" fmla="*/ 0 w 2522"/>
                <a:gd name="T57" fmla="*/ 1023 h 1181"/>
                <a:gd name="T58" fmla="*/ 6 w 2522"/>
                <a:gd name="T59" fmla="*/ 1040 h 1181"/>
                <a:gd name="T60" fmla="*/ 12 w 2522"/>
                <a:gd name="T61" fmla="*/ 1048 h 1181"/>
                <a:gd name="T62" fmla="*/ 108 w 2522"/>
                <a:gd name="T63" fmla="*/ 1164 h 1181"/>
                <a:gd name="T64" fmla="*/ 122 w 2522"/>
                <a:gd name="T65" fmla="*/ 1177 h 1181"/>
                <a:gd name="T66" fmla="*/ 141 w 2522"/>
                <a:gd name="T67" fmla="*/ 1181 h 1181"/>
                <a:gd name="T68" fmla="*/ 160 w 2522"/>
                <a:gd name="T69" fmla="*/ 1181 h 1181"/>
                <a:gd name="T70" fmla="*/ 179 w 2522"/>
                <a:gd name="T71" fmla="*/ 1171 h 1181"/>
                <a:gd name="T72" fmla="*/ 1262 w 2522"/>
                <a:gd name="T73" fmla="*/ 268 h 1181"/>
                <a:gd name="T74" fmla="*/ 2344 w 2522"/>
                <a:gd name="T75" fmla="*/ 1171 h 1181"/>
                <a:gd name="T76" fmla="*/ 2358 w 2522"/>
                <a:gd name="T77" fmla="*/ 1180 h 1181"/>
                <a:gd name="T78" fmla="*/ 2377 w 2522"/>
                <a:gd name="T79" fmla="*/ 1181 h 1181"/>
                <a:gd name="T80" fmla="*/ 2383 w 2522"/>
                <a:gd name="T81" fmla="*/ 1181 h 1181"/>
                <a:gd name="T82" fmla="*/ 2401 w 2522"/>
                <a:gd name="T83" fmla="*/ 1177 h 1181"/>
                <a:gd name="T84" fmla="*/ 2414 w 2522"/>
                <a:gd name="T85" fmla="*/ 1164 h 1181"/>
                <a:gd name="T86" fmla="*/ 2512 w 2522"/>
                <a:gd name="T87" fmla="*/ 1048 h 1181"/>
                <a:gd name="T88" fmla="*/ 2518 w 2522"/>
                <a:gd name="T89" fmla="*/ 1040 h 1181"/>
                <a:gd name="T90" fmla="*/ 2522 w 2522"/>
                <a:gd name="T91" fmla="*/ 1023 h 1181"/>
                <a:gd name="T92" fmla="*/ 2522 w 2522"/>
                <a:gd name="T93" fmla="*/ 1012 h 1181"/>
                <a:gd name="T94" fmla="*/ 2521 w 2522"/>
                <a:gd name="T95" fmla="*/ 1001 h 1181"/>
                <a:gd name="T96" fmla="*/ 2512 w 2522"/>
                <a:gd name="T97" fmla="*/ 985 h 1181"/>
                <a:gd name="T98" fmla="*/ 2505 w 2522"/>
                <a:gd name="T99" fmla="*/ 978 h 1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522" h="1181">
                  <a:moveTo>
                    <a:pt x="2505" y="978"/>
                  </a:moveTo>
                  <a:lnTo>
                    <a:pt x="2162" y="694"/>
                  </a:lnTo>
                  <a:lnTo>
                    <a:pt x="2162" y="54"/>
                  </a:lnTo>
                  <a:lnTo>
                    <a:pt x="2162" y="44"/>
                  </a:lnTo>
                  <a:lnTo>
                    <a:pt x="2155" y="26"/>
                  </a:lnTo>
                  <a:lnTo>
                    <a:pt x="2149" y="18"/>
                  </a:lnTo>
                  <a:lnTo>
                    <a:pt x="2141" y="13"/>
                  </a:lnTo>
                  <a:lnTo>
                    <a:pt x="2123" y="5"/>
                  </a:lnTo>
                  <a:lnTo>
                    <a:pt x="2113" y="5"/>
                  </a:lnTo>
                  <a:lnTo>
                    <a:pt x="1812" y="5"/>
                  </a:lnTo>
                  <a:lnTo>
                    <a:pt x="1802" y="5"/>
                  </a:lnTo>
                  <a:lnTo>
                    <a:pt x="1783" y="13"/>
                  </a:lnTo>
                  <a:lnTo>
                    <a:pt x="1776" y="18"/>
                  </a:lnTo>
                  <a:lnTo>
                    <a:pt x="1770" y="26"/>
                  </a:lnTo>
                  <a:lnTo>
                    <a:pt x="1763" y="44"/>
                  </a:lnTo>
                  <a:lnTo>
                    <a:pt x="1762" y="54"/>
                  </a:lnTo>
                  <a:lnTo>
                    <a:pt x="1762" y="360"/>
                  </a:lnTo>
                  <a:lnTo>
                    <a:pt x="1380" y="41"/>
                  </a:lnTo>
                  <a:lnTo>
                    <a:pt x="1354" y="23"/>
                  </a:lnTo>
                  <a:lnTo>
                    <a:pt x="1295" y="1"/>
                  </a:lnTo>
                  <a:lnTo>
                    <a:pt x="1262" y="0"/>
                  </a:lnTo>
                  <a:lnTo>
                    <a:pt x="1227" y="1"/>
                  </a:lnTo>
                  <a:lnTo>
                    <a:pt x="1168" y="23"/>
                  </a:lnTo>
                  <a:lnTo>
                    <a:pt x="1142" y="41"/>
                  </a:lnTo>
                  <a:lnTo>
                    <a:pt x="17" y="978"/>
                  </a:lnTo>
                  <a:lnTo>
                    <a:pt x="10" y="985"/>
                  </a:lnTo>
                  <a:lnTo>
                    <a:pt x="1" y="1001"/>
                  </a:lnTo>
                  <a:lnTo>
                    <a:pt x="0" y="1012"/>
                  </a:lnTo>
                  <a:lnTo>
                    <a:pt x="0" y="1023"/>
                  </a:lnTo>
                  <a:lnTo>
                    <a:pt x="6" y="1040"/>
                  </a:lnTo>
                  <a:lnTo>
                    <a:pt x="12" y="1048"/>
                  </a:lnTo>
                  <a:lnTo>
                    <a:pt x="108" y="1164"/>
                  </a:lnTo>
                  <a:lnTo>
                    <a:pt x="122" y="1177"/>
                  </a:lnTo>
                  <a:lnTo>
                    <a:pt x="141" y="1181"/>
                  </a:lnTo>
                  <a:lnTo>
                    <a:pt x="160" y="1181"/>
                  </a:lnTo>
                  <a:lnTo>
                    <a:pt x="179" y="1171"/>
                  </a:lnTo>
                  <a:lnTo>
                    <a:pt x="1262" y="268"/>
                  </a:lnTo>
                  <a:lnTo>
                    <a:pt x="2344" y="1171"/>
                  </a:lnTo>
                  <a:lnTo>
                    <a:pt x="2358" y="1180"/>
                  </a:lnTo>
                  <a:lnTo>
                    <a:pt x="2377" y="1181"/>
                  </a:lnTo>
                  <a:lnTo>
                    <a:pt x="2383" y="1181"/>
                  </a:lnTo>
                  <a:lnTo>
                    <a:pt x="2401" y="1177"/>
                  </a:lnTo>
                  <a:lnTo>
                    <a:pt x="2414" y="1164"/>
                  </a:lnTo>
                  <a:lnTo>
                    <a:pt x="2512" y="1048"/>
                  </a:lnTo>
                  <a:lnTo>
                    <a:pt x="2518" y="1040"/>
                  </a:lnTo>
                  <a:lnTo>
                    <a:pt x="2522" y="1023"/>
                  </a:lnTo>
                  <a:lnTo>
                    <a:pt x="2522" y="1012"/>
                  </a:lnTo>
                  <a:lnTo>
                    <a:pt x="2521" y="1001"/>
                  </a:lnTo>
                  <a:lnTo>
                    <a:pt x="2512" y="985"/>
                  </a:lnTo>
                  <a:lnTo>
                    <a:pt x="2505" y="97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55" name="직선 연결선 54"/>
            <p:cNvCxnSpPr/>
            <p:nvPr/>
          </p:nvCxnSpPr>
          <p:spPr>
            <a:xfrm rot="5400000">
              <a:off x="8694245" y="3808029"/>
              <a:ext cx="6120000" cy="0"/>
            </a:xfrm>
            <a:prstGeom prst="line">
              <a:avLst/>
            </a:prstGeom>
            <a:ln>
              <a:solidFill>
                <a:srgbClr val="18C1D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 55"/>
            <p:cNvCxnSpPr/>
            <p:nvPr/>
          </p:nvCxnSpPr>
          <p:spPr>
            <a:xfrm>
              <a:off x="0" y="786625"/>
              <a:ext cx="7848000" cy="0"/>
            </a:xfrm>
            <a:prstGeom prst="line">
              <a:avLst/>
            </a:prstGeom>
            <a:ln>
              <a:solidFill>
                <a:srgbClr val="442CA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42F2F1C9-3848-42F6-A2F7-98F2F240BEE4}"/>
              </a:ext>
            </a:extLst>
          </p:cNvPr>
          <p:cNvSpPr/>
          <p:nvPr/>
        </p:nvSpPr>
        <p:spPr>
          <a:xfrm>
            <a:off x="280245" y="234746"/>
            <a:ext cx="700955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ko-KR" altLang="en-US" sz="2400" b="1" i="1" kern="0" dirty="0">
                <a:solidFill>
                  <a:srgbClr val="442CA4"/>
                </a:solidFill>
              </a:rPr>
              <a:t>모듈화</a:t>
            </a:r>
            <a:r>
              <a:rPr lang="en-US" altLang="ko-KR" sz="2400" b="1" i="1" kern="0" dirty="0">
                <a:solidFill>
                  <a:srgbClr val="442CA4"/>
                </a:solidFill>
              </a:rPr>
              <a:t> </a:t>
            </a:r>
            <a:r>
              <a:rPr lang="en-US" altLang="ko-KR" sz="7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JSP TEAM Project</a:t>
            </a:r>
            <a:endParaRPr lang="en-US" altLang="ko-KR" sz="7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4" name="그림 3" descr="테이블이(가) 표시된 사진&#10;&#10;자동 생성된 설명">
            <a:extLst>
              <a:ext uri="{FF2B5EF4-FFF2-40B4-BE49-F238E27FC236}">
                <a16:creationId xmlns:a16="http://schemas.microsoft.com/office/drawing/2014/main" id="{22B07ACB-4BCF-214F-9D52-70C821801F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153" y="1276661"/>
            <a:ext cx="3556000" cy="41529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E55456B-6E16-DD45-B09A-C358546AC8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6716" y="1002194"/>
            <a:ext cx="3420403" cy="5649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092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0" y="206375"/>
            <a:ext cx="11776470" cy="6661654"/>
            <a:chOff x="0" y="206375"/>
            <a:chExt cx="11776470" cy="6661654"/>
          </a:xfrm>
        </p:grpSpPr>
        <p:sp>
          <p:nvSpPr>
            <p:cNvPr id="5" name="모서리가 둥근 직사각형 4"/>
            <p:cNvSpPr/>
            <p:nvPr/>
          </p:nvSpPr>
          <p:spPr>
            <a:xfrm>
              <a:off x="7507756" y="206375"/>
              <a:ext cx="3931503" cy="595437"/>
            </a:xfrm>
            <a:prstGeom prst="roundRect">
              <a:avLst>
                <a:gd name="adj" fmla="val 0"/>
              </a:avLst>
            </a:prstGeom>
            <a:solidFill>
              <a:srgbClr val="442CA4"/>
            </a:solidFill>
            <a:ln>
              <a:noFill/>
            </a:ln>
            <a:effectLst>
              <a:outerShdw blurRad="444500" dist="101600" dir="2700000" sx="95000" sy="95000" algn="tl" rotWithShape="0">
                <a:prstClr val="black">
                  <a:alpha val="4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2"/>
              <a:r>
                <a:rPr lang="en-US" altLang="ko-KR" b="1">
                  <a:solidFill>
                    <a:prstClr val="white"/>
                  </a:solidFill>
                </a:rPr>
                <a:t>Contents</a:t>
              </a:r>
              <a:endParaRPr lang="ko-KR" altLang="en-US" b="1">
                <a:solidFill>
                  <a:prstClr val="white"/>
                </a:solidFill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11437620" y="501515"/>
              <a:ext cx="338850" cy="294635"/>
            </a:xfrm>
            <a:prstGeom prst="rect">
              <a:avLst/>
            </a:prstGeom>
            <a:solidFill>
              <a:srgbClr val="18C1D4"/>
            </a:solidFill>
            <a:ln>
              <a:noFill/>
            </a:ln>
            <a:effectLst>
              <a:outerShdw blurRad="1524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sz="1200" b="1" dirty="0" smtClean="0">
                  <a:solidFill>
                    <a:prstClr val="white"/>
                  </a:solidFill>
                </a:rPr>
                <a:t>08</a:t>
              </a:r>
              <a:endParaRPr lang="ko-KR" altLang="en-US" sz="1200" b="1" dirty="0">
                <a:solidFill>
                  <a:prstClr val="white"/>
                </a:solidFill>
              </a:endParaRPr>
            </a:p>
          </p:txBody>
        </p:sp>
        <p:sp>
          <p:nvSpPr>
            <p:cNvPr id="30" name="Freeform 14">
              <a:extLst>
                <a:ext uri="{FF2B5EF4-FFF2-40B4-BE49-F238E27FC236}">
                  <a16:creationId xmlns:a16="http://schemas.microsoft.com/office/drawing/2014/main" id="{71FB1AD2-DDFF-4D52-B00C-353F96D95BCA}"/>
                </a:ext>
              </a:extLst>
            </p:cNvPr>
            <p:cNvSpPr>
              <a:spLocks/>
            </p:cNvSpPr>
            <p:nvPr/>
          </p:nvSpPr>
          <p:spPr bwMode="auto">
            <a:xfrm>
              <a:off x="7822598" y="405793"/>
              <a:ext cx="408641" cy="191443"/>
            </a:xfrm>
            <a:custGeom>
              <a:avLst/>
              <a:gdLst>
                <a:gd name="T0" fmla="*/ 2505 w 2522"/>
                <a:gd name="T1" fmla="*/ 978 h 1181"/>
                <a:gd name="T2" fmla="*/ 2162 w 2522"/>
                <a:gd name="T3" fmla="*/ 694 h 1181"/>
                <a:gd name="T4" fmla="*/ 2162 w 2522"/>
                <a:gd name="T5" fmla="*/ 54 h 1181"/>
                <a:gd name="T6" fmla="*/ 2162 w 2522"/>
                <a:gd name="T7" fmla="*/ 44 h 1181"/>
                <a:gd name="T8" fmla="*/ 2155 w 2522"/>
                <a:gd name="T9" fmla="*/ 26 h 1181"/>
                <a:gd name="T10" fmla="*/ 2149 w 2522"/>
                <a:gd name="T11" fmla="*/ 18 h 1181"/>
                <a:gd name="T12" fmla="*/ 2141 w 2522"/>
                <a:gd name="T13" fmla="*/ 13 h 1181"/>
                <a:gd name="T14" fmla="*/ 2123 w 2522"/>
                <a:gd name="T15" fmla="*/ 5 h 1181"/>
                <a:gd name="T16" fmla="*/ 2113 w 2522"/>
                <a:gd name="T17" fmla="*/ 5 h 1181"/>
                <a:gd name="T18" fmla="*/ 1812 w 2522"/>
                <a:gd name="T19" fmla="*/ 5 h 1181"/>
                <a:gd name="T20" fmla="*/ 1802 w 2522"/>
                <a:gd name="T21" fmla="*/ 5 h 1181"/>
                <a:gd name="T22" fmla="*/ 1783 w 2522"/>
                <a:gd name="T23" fmla="*/ 13 h 1181"/>
                <a:gd name="T24" fmla="*/ 1776 w 2522"/>
                <a:gd name="T25" fmla="*/ 18 h 1181"/>
                <a:gd name="T26" fmla="*/ 1770 w 2522"/>
                <a:gd name="T27" fmla="*/ 26 h 1181"/>
                <a:gd name="T28" fmla="*/ 1763 w 2522"/>
                <a:gd name="T29" fmla="*/ 44 h 1181"/>
                <a:gd name="T30" fmla="*/ 1762 w 2522"/>
                <a:gd name="T31" fmla="*/ 54 h 1181"/>
                <a:gd name="T32" fmla="*/ 1762 w 2522"/>
                <a:gd name="T33" fmla="*/ 360 h 1181"/>
                <a:gd name="T34" fmla="*/ 1380 w 2522"/>
                <a:gd name="T35" fmla="*/ 41 h 1181"/>
                <a:gd name="T36" fmla="*/ 1354 w 2522"/>
                <a:gd name="T37" fmla="*/ 23 h 1181"/>
                <a:gd name="T38" fmla="*/ 1295 w 2522"/>
                <a:gd name="T39" fmla="*/ 1 h 1181"/>
                <a:gd name="T40" fmla="*/ 1262 w 2522"/>
                <a:gd name="T41" fmla="*/ 0 h 1181"/>
                <a:gd name="T42" fmla="*/ 1227 w 2522"/>
                <a:gd name="T43" fmla="*/ 1 h 1181"/>
                <a:gd name="T44" fmla="*/ 1168 w 2522"/>
                <a:gd name="T45" fmla="*/ 23 h 1181"/>
                <a:gd name="T46" fmla="*/ 1142 w 2522"/>
                <a:gd name="T47" fmla="*/ 41 h 1181"/>
                <a:gd name="T48" fmla="*/ 17 w 2522"/>
                <a:gd name="T49" fmla="*/ 978 h 1181"/>
                <a:gd name="T50" fmla="*/ 10 w 2522"/>
                <a:gd name="T51" fmla="*/ 985 h 1181"/>
                <a:gd name="T52" fmla="*/ 1 w 2522"/>
                <a:gd name="T53" fmla="*/ 1001 h 1181"/>
                <a:gd name="T54" fmla="*/ 0 w 2522"/>
                <a:gd name="T55" fmla="*/ 1012 h 1181"/>
                <a:gd name="T56" fmla="*/ 0 w 2522"/>
                <a:gd name="T57" fmla="*/ 1023 h 1181"/>
                <a:gd name="T58" fmla="*/ 6 w 2522"/>
                <a:gd name="T59" fmla="*/ 1040 h 1181"/>
                <a:gd name="T60" fmla="*/ 12 w 2522"/>
                <a:gd name="T61" fmla="*/ 1048 h 1181"/>
                <a:gd name="T62" fmla="*/ 108 w 2522"/>
                <a:gd name="T63" fmla="*/ 1164 h 1181"/>
                <a:gd name="T64" fmla="*/ 122 w 2522"/>
                <a:gd name="T65" fmla="*/ 1177 h 1181"/>
                <a:gd name="T66" fmla="*/ 141 w 2522"/>
                <a:gd name="T67" fmla="*/ 1181 h 1181"/>
                <a:gd name="T68" fmla="*/ 160 w 2522"/>
                <a:gd name="T69" fmla="*/ 1181 h 1181"/>
                <a:gd name="T70" fmla="*/ 179 w 2522"/>
                <a:gd name="T71" fmla="*/ 1171 h 1181"/>
                <a:gd name="T72" fmla="*/ 1262 w 2522"/>
                <a:gd name="T73" fmla="*/ 268 h 1181"/>
                <a:gd name="T74" fmla="*/ 2344 w 2522"/>
                <a:gd name="T75" fmla="*/ 1171 h 1181"/>
                <a:gd name="T76" fmla="*/ 2358 w 2522"/>
                <a:gd name="T77" fmla="*/ 1180 h 1181"/>
                <a:gd name="T78" fmla="*/ 2377 w 2522"/>
                <a:gd name="T79" fmla="*/ 1181 h 1181"/>
                <a:gd name="T80" fmla="*/ 2383 w 2522"/>
                <a:gd name="T81" fmla="*/ 1181 h 1181"/>
                <a:gd name="T82" fmla="*/ 2401 w 2522"/>
                <a:gd name="T83" fmla="*/ 1177 h 1181"/>
                <a:gd name="T84" fmla="*/ 2414 w 2522"/>
                <a:gd name="T85" fmla="*/ 1164 h 1181"/>
                <a:gd name="T86" fmla="*/ 2512 w 2522"/>
                <a:gd name="T87" fmla="*/ 1048 h 1181"/>
                <a:gd name="T88" fmla="*/ 2518 w 2522"/>
                <a:gd name="T89" fmla="*/ 1040 h 1181"/>
                <a:gd name="T90" fmla="*/ 2522 w 2522"/>
                <a:gd name="T91" fmla="*/ 1023 h 1181"/>
                <a:gd name="T92" fmla="*/ 2522 w 2522"/>
                <a:gd name="T93" fmla="*/ 1012 h 1181"/>
                <a:gd name="T94" fmla="*/ 2521 w 2522"/>
                <a:gd name="T95" fmla="*/ 1001 h 1181"/>
                <a:gd name="T96" fmla="*/ 2512 w 2522"/>
                <a:gd name="T97" fmla="*/ 985 h 1181"/>
                <a:gd name="T98" fmla="*/ 2505 w 2522"/>
                <a:gd name="T99" fmla="*/ 978 h 1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522" h="1181">
                  <a:moveTo>
                    <a:pt x="2505" y="978"/>
                  </a:moveTo>
                  <a:lnTo>
                    <a:pt x="2162" y="694"/>
                  </a:lnTo>
                  <a:lnTo>
                    <a:pt x="2162" y="54"/>
                  </a:lnTo>
                  <a:lnTo>
                    <a:pt x="2162" y="44"/>
                  </a:lnTo>
                  <a:lnTo>
                    <a:pt x="2155" y="26"/>
                  </a:lnTo>
                  <a:lnTo>
                    <a:pt x="2149" y="18"/>
                  </a:lnTo>
                  <a:lnTo>
                    <a:pt x="2141" y="13"/>
                  </a:lnTo>
                  <a:lnTo>
                    <a:pt x="2123" y="5"/>
                  </a:lnTo>
                  <a:lnTo>
                    <a:pt x="2113" y="5"/>
                  </a:lnTo>
                  <a:lnTo>
                    <a:pt x="1812" y="5"/>
                  </a:lnTo>
                  <a:lnTo>
                    <a:pt x="1802" y="5"/>
                  </a:lnTo>
                  <a:lnTo>
                    <a:pt x="1783" y="13"/>
                  </a:lnTo>
                  <a:lnTo>
                    <a:pt x="1776" y="18"/>
                  </a:lnTo>
                  <a:lnTo>
                    <a:pt x="1770" y="26"/>
                  </a:lnTo>
                  <a:lnTo>
                    <a:pt x="1763" y="44"/>
                  </a:lnTo>
                  <a:lnTo>
                    <a:pt x="1762" y="54"/>
                  </a:lnTo>
                  <a:lnTo>
                    <a:pt x="1762" y="360"/>
                  </a:lnTo>
                  <a:lnTo>
                    <a:pt x="1380" y="41"/>
                  </a:lnTo>
                  <a:lnTo>
                    <a:pt x="1354" y="23"/>
                  </a:lnTo>
                  <a:lnTo>
                    <a:pt x="1295" y="1"/>
                  </a:lnTo>
                  <a:lnTo>
                    <a:pt x="1262" y="0"/>
                  </a:lnTo>
                  <a:lnTo>
                    <a:pt x="1227" y="1"/>
                  </a:lnTo>
                  <a:lnTo>
                    <a:pt x="1168" y="23"/>
                  </a:lnTo>
                  <a:lnTo>
                    <a:pt x="1142" y="41"/>
                  </a:lnTo>
                  <a:lnTo>
                    <a:pt x="17" y="978"/>
                  </a:lnTo>
                  <a:lnTo>
                    <a:pt x="10" y="985"/>
                  </a:lnTo>
                  <a:lnTo>
                    <a:pt x="1" y="1001"/>
                  </a:lnTo>
                  <a:lnTo>
                    <a:pt x="0" y="1012"/>
                  </a:lnTo>
                  <a:lnTo>
                    <a:pt x="0" y="1023"/>
                  </a:lnTo>
                  <a:lnTo>
                    <a:pt x="6" y="1040"/>
                  </a:lnTo>
                  <a:lnTo>
                    <a:pt x="12" y="1048"/>
                  </a:lnTo>
                  <a:lnTo>
                    <a:pt x="108" y="1164"/>
                  </a:lnTo>
                  <a:lnTo>
                    <a:pt x="122" y="1177"/>
                  </a:lnTo>
                  <a:lnTo>
                    <a:pt x="141" y="1181"/>
                  </a:lnTo>
                  <a:lnTo>
                    <a:pt x="160" y="1181"/>
                  </a:lnTo>
                  <a:lnTo>
                    <a:pt x="179" y="1171"/>
                  </a:lnTo>
                  <a:lnTo>
                    <a:pt x="1262" y="268"/>
                  </a:lnTo>
                  <a:lnTo>
                    <a:pt x="2344" y="1171"/>
                  </a:lnTo>
                  <a:lnTo>
                    <a:pt x="2358" y="1180"/>
                  </a:lnTo>
                  <a:lnTo>
                    <a:pt x="2377" y="1181"/>
                  </a:lnTo>
                  <a:lnTo>
                    <a:pt x="2383" y="1181"/>
                  </a:lnTo>
                  <a:lnTo>
                    <a:pt x="2401" y="1177"/>
                  </a:lnTo>
                  <a:lnTo>
                    <a:pt x="2414" y="1164"/>
                  </a:lnTo>
                  <a:lnTo>
                    <a:pt x="2512" y="1048"/>
                  </a:lnTo>
                  <a:lnTo>
                    <a:pt x="2518" y="1040"/>
                  </a:lnTo>
                  <a:lnTo>
                    <a:pt x="2522" y="1023"/>
                  </a:lnTo>
                  <a:lnTo>
                    <a:pt x="2522" y="1012"/>
                  </a:lnTo>
                  <a:lnTo>
                    <a:pt x="2521" y="1001"/>
                  </a:lnTo>
                  <a:lnTo>
                    <a:pt x="2512" y="985"/>
                  </a:lnTo>
                  <a:lnTo>
                    <a:pt x="2505" y="97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55" name="직선 연결선 54"/>
            <p:cNvCxnSpPr/>
            <p:nvPr/>
          </p:nvCxnSpPr>
          <p:spPr>
            <a:xfrm rot="5400000">
              <a:off x="8694245" y="3808029"/>
              <a:ext cx="6120000" cy="0"/>
            </a:xfrm>
            <a:prstGeom prst="line">
              <a:avLst/>
            </a:prstGeom>
            <a:ln>
              <a:solidFill>
                <a:srgbClr val="18C1D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 55"/>
            <p:cNvCxnSpPr/>
            <p:nvPr/>
          </p:nvCxnSpPr>
          <p:spPr>
            <a:xfrm>
              <a:off x="0" y="786625"/>
              <a:ext cx="7848000" cy="0"/>
            </a:xfrm>
            <a:prstGeom prst="line">
              <a:avLst/>
            </a:prstGeom>
            <a:ln>
              <a:solidFill>
                <a:srgbClr val="442CA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42F2F1C9-3848-42F6-A2F7-98F2F240BEE4}"/>
              </a:ext>
            </a:extLst>
          </p:cNvPr>
          <p:cNvSpPr/>
          <p:nvPr/>
        </p:nvSpPr>
        <p:spPr>
          <a:xfrm>
            <a:off x="280245" y="234746"/>
            <a:ext cx="700955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ko-KR" altLang="en-US" sz="2400" b="1" i="1" kern="0" dirty="0">
                <a:solidFill>
                  <a:srgbClr val="442CA4"/>
                </a:solidFill>
              </a:rPr>
              <a:t>기능 구현 </a:t>
            </a:r>
            <a:r>
              <a:rPr lang="en-US" altLang="ko-KR" sz="2400" b="1" i="1" kern="0" dirty="0">
                <a:solidFill>
                  <a:srgbClr val="442CA4"/>
                </a:solidFill>
              </a:rPr>
              <a:t>(</a:t>
            </a:r>
            <a:r>
              <a:rPr lang="ko-KR" altLang="en-US" sz="2400" b="1" i="1" kern="0" dirty="0">
                <a:solidFill>
                  <a:srgbClr val="442CA4"/>
                </a:solidFill>
              </a:rPr>
              <a:t>회원관리</a:t>
            </a:r>
            <a:r>
              <a:rPr lang="en-US" altLang="ko-KR" sz="2400" b="1" i="1" kern="0" dirty="0">
                <a:solidFill>
                  <a:srgbClr val="442CA4"/>
                </a:solidFill>
              </a:rPr>
              <a:t>) </a:t>
            </a:r>
            <a:r>
              <a:rPr lang="en-US" altLang="ko-KR" sz="7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JSP TEAM Project</a:t>
            </a:r>
            <a:endParaRPr lang="en-US" altLang="ko-KR" sz="7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B05B9992-33BA-3240-B04D-7360B69C60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570" y="976015"/>
            <a:ext cx="5740400" cy="1320800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EB43BB7A-C579-5D4C-B771-6327193AAB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535" y="2373336"/>
            <a:ext cx="10423400" cy="309312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07ED672-D515-B648-BCEB-AB3EE46045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7970" y="1645322"/>
            <a:ext cx="6027586" cy="91295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D4317FE-F7E6-D245-9A3A-953733F16D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9653" y="5305975"/>
            <a:ext cx="6499019" cy="984361"/>
          </a:xfrm>
          <a:prstGeom prst="rect">
            <a:avLst/>
          </a:prstGeom>
        </p:spPr>
      </p:pic>
      <p:sp>
        <p:nvSpPr>
          <p:cNvPr id="3" name="아래쪽 화살표 2"/>
          <p:cNvSpPr/>
          <p:nvPr/>
        </p:nvSpPr>
        <p:spPr>
          <a:xfrm>
            <a:off x="11805456" y="2719795"/>
            <a:ext cx="144929" cy="2586180"/>
          </a:xfrm>
          <a:prstGeom prst="down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5068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32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1078</TotalTime>
  <Words>370</Words>
  <Application>Microsoft Office PowerPoint</Application>
  <PresentationFormat>와이드스크린</PresentationFormat>
  <Paragraphs>132</Paragraphs>
  <Slides>33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37" baseType="lpstr">
      <vt:lpstr>HY강M</vt:lpstr>
      <vt:lpstr>맑은 고딕</vt:lpstr>
      <vt:lpstr>Arial</vt:lpstr>
      <vt:lpstr>32_Office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KB</cp:lastModifiedBy>
  <cp:revision>47</cp:revision>
  <dcterms:created xsi:type="dcterms:W3CDTF">2021-05-10T15:36:58Z</dcterms:created>
  <dcterms:modified xsi:type="dcterms:W3CDTF">2021-07-30T07:18:48Z</dcterms:modified>
</cp:coreProperties>
</file>